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957C-3827-474B-9775-0912B747238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8F5D-8CE2-4620-9390-2293A93DF0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097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 Narrow" pitchFamily="34" charset="0"/>
              </a:rPr>
              <a:t>Thinking Outside the Box in a New COVID World</a:t>
            </a:r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4648200" y="5638799"/>
            <a:ext cx="31242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END USER\AppData\Local\Microsoft\Windows\INetCache\IE\JOZ41XBR\1024px-Think_Outside_the_Box_Idea_Flat_Icon_Vector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670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Change can be GOOD!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Opportunity for Outside-the-box Budgetary Solutions</a:t>
            </a:r>
          </a:p>
          <a:p>
            <a:r>
              <a:rPr lang="en-US" sz="2800" dirty="0" smtClean="0">
                <a:latin typeface="Arial Narrow" pitchFamily="34" charset="0"/>
              </a:rPr>
              <a:t>Extra-added Safety Precautions</a:t>
            </a:r>
          </a:p>
          <a:p>
            <a:r>
              <a:rPr lang="en-US" sz="2800" dirty="0" smtClean="0">
                <a:latin typeface="Arial Narrow" pitchFamily="34" charset="0"/>
              </a:rPr>
              <a:t>Combating Closures/Shortages</a:t>
            </a:r>
          </a:p>
        </p:txBody>
      </p:sp>
      <p:pic>
        <p:nvPicPr>
          <p:cNvPr id="2052" name="Picture 4" descr="C:\Users\END USER\AppData\Local\Microsoft\Windows\INetCache\IE\UAE4UDQX\Change-1080x6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7620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Budgetary Solutions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Changing Vendors</a:t>
            </a:r>
          </a:p>
          <a:p>
            <a:r>
              <a:rPr lang="en-US" dirty="0" smtClean="0">
                <a:latin typeface="Arial Narrow" pitchFamily="34" charset="0"/>
              </a:rPr>
              <a:t>Renting </a:t>
            </a:r>
            <a:r>
              <a:rPr lang="en-US" dirty="0" err="1" smtClean="0">
                <a:latin typeface="Arial Narrow" pitchFamily="34" charset="0"/>
              </a:rPr>
              <a:t>vs</a:t>
            </a:r>
            <a:r>
              <a:rPr lang="en-US" dirty="0" smtClean="0">
                <a:latin typeface="Arial Narrow" pitchFamily="34" charset="0"/>
              </a:rPr>
              <a:t> Buying</a:t>
            </a:r>
          </a:p>
          <a:p>
            <a:r>
              <a:rPr lang="en-US" dirty="0" smtClean="0">
                <a:latin typeface="Arial Narrow" pitchFamily="34" charset="0"/>
              </a:rPr>
              <a:t>Hardback </a:t>
            </a:r>
            <a:r>
              <a:rPr lang="en-US" dirty="0" err="1" smtClean="0">
                <a:latin typeface="Arial Narrow" pitchFamily="34" charset="0"/>
              </a:rPr>
              <a:t>vs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Looseleaf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3074" name="Picture 2" descr="C:\Users\END USER\AppData\Local\Microsoft\Windows\INetCache\IE\JOZ41XBR\_30book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2590800" cy="1722120"/>
          </a:xfrm>
          <a:prstGeom prst="rect">
            <a:avLst/>
          </a:prstGeom>
          <a:noFill/>
        </p:spPr>
      </p:pic>
      <p:pic>
        <p:nvPicPr>
          <p:cNvPr id="3076" name="Picture 4" descr="C:\Users\END USER\AppData\Local\Microsoft\Windows\INetCache\IE\77VA060Z\28932787301_9725ba60e6_b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3276600" cy="2169467"/>
          </a:xfrm>
          <a:prstGeom prst="rect">
            <a:avLst/>
          </a:prstGeom>
          <a:noFill/>
        </p:spPr>
      </p:pic>
      <p:pic>
        <p:nvPicPr>
          <p:cNvPr id="3077" name="Picture 5" descr="C:\Users\END USER\AppData\Local\Microsoft\Windows\INetCache\IE\0GQETPM7\improv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810000"/>
            <a:ext cx="3638550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ND USER\AppData\Local\Microsoft\Windows\INetCache\IE\UAE4UDQX\432574750_2cc687a639_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Closures/Shortages?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962400"/>
            <a:ext cx="4800600" cy="21637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On-Campus Bookstores?</a:t>
            </a:r>
          </a:p>
          <a:p>
            <a:r>
              <a:rPr lang="en-US" dirty="0" smtClean="0"/>
              <a:t>Publisher Scarcity?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END USER\AppData\Local\Microsoft\Windows\INetCache\IE\JOZ41XBR\board-895397_960_7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478301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END USER\AppData\Local\Microsoft\Windows\INetCache\IE\JOZ41XBR\qa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371600"/>
            <a:ext cx="3613150" cy="4103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</TotalTime>
  <Words>42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Thinking Outside the Box in a New COVID World</vt:lpstr>
      <vt:lpstr>Change can be GOOD!</vt:lpstr>
      <vt:lpstr>Budgetary Solutions</vt:lpstr>
      <vt:lpstr>Slide 4</vt:lpstr>
      <vt:lpstr>Closures/Shortages?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END USER</cp:lastModifiedBy>
  <cp:revision>6</cp:revision>
  <dcterms:created xsi:type="dcterms:W3CDTF">2020-06-16T16:36:48Z</dcterms:created>
  <dcterms:modified xsi:type="dcterms:W3CDTF">2020-06-19T15:54:36Z</dcterms:modified>
</cp:coreProperties>
</file>