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0.9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C36F8B-45A3-44DE-8607-7BAFC15281D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AEFD45-77A1-4A0E-899F-0649CC387C7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E3DCE3-FE74-4CFE-BE56-89783F305CC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B665271-7E73-48DD-AB73-4F5EF31C8EA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142758-26C7-4028-8C6F-05C90644B0C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3F66636-2514-4FA7-80C6-4F532A46509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CF1B405A-ABED-4161-8EAC-9F4F660B787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D3D554D2-0BA5-4FC2-B704-4F2CBFC5CA6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8FEF779-D360-413D-B1EE-5F47100BE18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B7550EA-8CAA-46E2-8A16-2BC688EF251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EC40C39-6B61-4F2D-969D-D1B99014AF3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0.09.30"/>
  <p:tag name="AS_TITLE" val="Aspose.Slides for Java"/>
  <p:tag name="AS_VERSION" val="20.9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11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4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20.0900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2021-03-25T22:20:54.477</cp:lastPrinted>
  <dcterms:created xsi:type="dcterms:W3CDTF">2021-03-26T02:20:54Z</dcterms:created>
  <dcterms:modified xsi:type="dcterms:W3CDTF">2021-03-26T02:20:56Z</dcterms:modified>
</cp:coreProperties>
</file>