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84" r:id="rId3"/>
    <p:sldId id="262" r:id="rId4"/>
    <p:sldId id="263" r:id="rId5"/>
    <p:sldId id="258" r:id="rId6"/>
    <p:sldId id="264" r:id="rId7"/>
    <p:sldId id="261" r:id="rId8"/>
    <p:sldId id="260" r:id="rId9"/>
    <p:sldId id="283" r:id="rId10"/>
    <p:sldId id="291" r:id="rId11"/>
    <p:sldId id="292" r:id="rId12"/>
    <p:sldId id="293" r:id="rId13"/>
    <p:sldId id="294" r:id="rId14"/>
    <p:sldId id="288" r:id="rId15"/>
    <p:sldId id="289" r:id="rId16"/>
    <p:sldId id="273" r:id="rId17"/>
    <p:sldId id="277" r:id="rId18"/>
    <p:sldId id="287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677"/>
    <a:srgbClr val="0F6D6B"/>
    <a:srgbClr val="148B8B"/>
    <a:srgbClr val="40B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0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CB261-040F-445F-A793-C1FC9B30F760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F5B28E-58C0-4E1C-94E4-F588E7619D4B}">
      <dgm:prSet phldrT="[Text]" custT="1"/>
      <dgm:spPr/>
      <dgm:t>
        <a:bodyPr/>
        <a:lstStyle/>
        <a:p>
          <a:r>
            <a:rPr lang="en-US" sz="1600" dirty="0" smtClean="0"/>
            <a:t>NACEP Board of Directors</a:t>
          </a:r>
          <a:endParaRPr lang="en-US" sz="1600" dirty="0"/>
        </a:p>
      </dgm:t>
    </dgm:pt>
    <dgm:pt modelId="{67AFBFA8-1BF0-49E2-BD0B-11CB431CB912}" type="parTrans" cxnId="{CAFE7BCF-E70E-4B80-BC64-414853762220}">
      <dgm:prSet/>
      <dgm:spPr/>
      <dgm:t>
        <a:bodyPr/>
        <a:lstStyle/>
        <a:p>
          <a:endParaRPr lang="en-US" sz="2400"/>
        </a:p>
      </dgm:t>
    </dgm:pt>
    <dgm:pt modelId="{C850B064-CAC8-419A-B0F5-6553FB1C8866}" type="sibTrans" cxnId="{CAFE7BCF-E70E-4B80-BC64-414853762220}">
      <dgm:prSet/>
      <dgm:spPr/>
      <dgm:t>
        <a:bodyPr/>
        <a:lstStyle/>
        <a:p>
          <a:endParaRPr lang="en-US" sz="2400"/>
        </a:p>
      </dgm:t>
    </dgm:pt>
    <dgm:pt modelId="{C614F111-FBA4-4C8D-BCBD-314FA91CB26B}">
      <dgm:prSet phldrT="[Text]" custT="1"/>
      <dgm:spPr/>
      <dgm:t>
        <a:bodyPr/>
        <a:lstStyle/>
        <a:p>
          <a:r>
            <a:rPr lang="en-US" sz="1600" dirty="0" smtClean="0"/>
            <a:t>NACEP Commissioners</a:t>
          </a:r>
          <a:endParaRPr lang="en-US" sz="1600" dirty="0"/>
        </a:p>
      </dgm:t>
    </dgm:pt>
    <dgm:pt modelId="{C73E5FD0-C941-419E-8622-0398CDC72DED}" type="parTrans" cxnId="{9B67DE10-19BD-45AE-95DA-D1F75279CF23}">
      <dgm:prSet/>
      <dgm:spPr/>
      <dgm:t>
        <a:bodyPr/>
        <a:lstStyle/>
        <a:p>
          <a:endParaRPr lang="en-US" sz="2400"/>
        </a:p>
      </dgm:t>
    </dgm:pt>
    <dgm:pt modelId="{C5648B12-E0D3-4FA8-827F-E39AF2461DFE}" type="sibTrans" cxnId="{9B67DE10-19BD-45AE-95DA-D1F75279CF23}">
      <dgm:prSet/>
      <dgm:spPr/>
      <dgm:t>
        <a:bodyPr/>
        <a:lstStyle/>
        <a:p>
          <a:endParaRPr lang="en-US" sz="2400"/>
        </a:p>
      </dgm:t>
    </dgm:pt>
    <dgm:pt modelId="{B5B1F8CF-C0E0-4555-B963-C346FDBB4F01}">
      <dgm:prSet phldrT="[Text]" custT="1"/>
      <dgm:spPr/>
      <dgm:t>
        <a:bodyPr/>
        <a:lstStyle/>
        <a:p>
          <a:r>
            <a:rPr lang="en-US" sz="1600" dirty="0" smtClean="0"/>
            <a:t>NACEP Volunteers &amp; Staff</a:t>
          </a:r>
          <a:endParaRPr lang="en-US" sz="1600" dirty="0"/>
        </a:p>
      </dgm:t>
    </dgm:pt>
    <dgm:pt modelId="{17B97CA3-A4E1-4282-BA9E-A1F3CF74801B}" type="parTrans" cxnId="{E898B681-3CF6-46C2-803A-9BD82BC65173}">
      <dgm:prSet/>
      <dgm:spPr/>
      <dgm:t>
        <a:bodyPr/>
        <a:lstStyle/>
        <a:p>
          <a:endParaRPr lang="en-US" sz="2400"/>
        </a:p>
      </dgm:t>
    </dgm:pt>
    <dgm:pt modelId="{9EA22E78-E492-42CC-AA7C-5E0ECFFCE39D}" type="sibTrans" cxnId="{E898B681-3CF6-46C2-803A-9BD82BC65173}">
      <dgm:prSet/>
      <dgm:spPr/>
      <dgm:t>
        <a:bodyPr/>
        <a:lstStyle/>
        <a:p>
          <a:endParaRPr lang="en-US" sz="2400"/>
        </a:p>
      </dgm:t>
    </dgm:pt>
    <dgm:pt modelId="{6B8FFAF9-317A-4C3D-BDD5-4E6B467648E7}" type="pres">
      <dgm:prSet presAssocID="{C0CCB261-040F-445F-A793-C1FC9B30F76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801B7B-51D8-41D8-A9E3-EFAFE69F963A}" type="pres">
      <dgm:prSet presAssocID="{B8F5B28E-58C0-4E1C-94E4-F588E7619D4B}" presName="Accent1" presStyleCnt="0"/>
      <dgm:spPr/>
    </dgm:pt>
    <dgm:pt modelId="{C29D31CC-EE53-4218-9E1C-7D8F3D7BD472}" type="pres">
      <dgm:prSet presAssocID="{B8F5B28E-58C0-4E1C-94E4-F588E7619D4B}" presName="Accent" presStyleLbl="node1" presStyleIdx="0" presStyleCnt="3"/>
      <dgm:spPr>
        <a:solidFill>
          <a:srgbClr val="5DB347"/>
        </a:solidFill>
      </dgm:spPr>
    </dgm:pt>
    <dgm:pt modelId="{3B352669-5753-4838-8784-7B6C0F5F04CF}" type="pres">
      <dgm:prSet presAssocID="{B8F5B28E-58C0-4E1C-94E4-F588E7619D4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59CD3-E7D6-4EDE-8431-E9BD5354DD53}" type="pres">
      <dgm:prSet presAssocID="{C614F111-FBA4-4C8D-BCBD-314FA91CB26B}" presName="Accent2" presStyleCnt="0"/>
      <dgm:spPr/>
    </dgm:pt>
    <dgm:pt modelId="{CBEAE6B7-A742-445A-AD9B-5A58878FA102}" type="pres">
      <dgm:prSet presAssocID="{C614F111-FBA4-4C8D-BCBD-314FA91CB26B}" presName="Accent" presStyleLbl="node1" presStyleIdx="1" presStyleCnt="3"/>
      <dgm:spPr>
        <a:solidFill>
          <a:srgbClr val="F4A91E"/>
        </a:solidFill>
      </dgm:spPr>
    </dgm:pt>
    <dgm:pt modelId="{5858DC01-EE96-461B-90D0-5249F952B07D}" type="pres">
      <dgm:prSet presAssocID="{C614F111-FBA4-4C8D-BCBD-314FA91CB26B}" presName="Parent2" presStyleLbl="revTx" presStyleIdx="1" presStyleCnt="3" custScaleX="123212" custLinFactNeighborX="123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ED260-660F-47F9-9D45-DAD157495ACB}" type="pres">
      <dgm:prSet presAssocID="{B5B1F8CF-C0E0-4555-B963-C346FDBB4F01}" presName="Accent3" presStyleCnt="0"/>
      <dgm:spPr/>
    </dgm:pt>
    <dgm:pt modelId="{D84064FB-D537-4A5E-954D-48E6ED983326}" type="pres">
      <dgm:prSet presAssocID="{B5B1F8CF-C0E0-4555-B963-C346FDBB4F01}" presName="Accent" presStyleLbl="node1" presStyleIdx="2" presStyleCnt="3"/>
      <dgm:spPr>
        <a:solidFill>
          <a:srgbClr val="148B8B"/>
        </a:solidFill>
      </dgm:spPr>
    </dgm:pt>
    <dgm:pt modelId="{CE012B55-B01C-4590-8B79-EF671F2E3ADB}" type="pres">
      <dgm:prSet presAssocID="{B5B1F8CF-C0E0-4555-B963-C346FDBB4F0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C74DB0-5E81-4746-962F-6C2933F0AB3C}" type="presOf" srcId="{C614F111-FBA4-4C8D-BCBD-314FA91CB26B}" destId="{5858DC01-EE96-461B-90D0-5249F952B07D}" srcOrd="0" destOrd="0" presId="urn:microsoft.com/office/officeart/2009/layout/CircleArrowProcess"/>
    <dgm:cxn modelId="{CAFE7BCF-E70E-4B80-BC64-414853762220}" srcId="{C0CCB261-040F-445F-A793-C1FC9B30F760}" destId="{B8F5B28E-58C0-4E1C-94E4-F588E7619D4B}" srcOrd="0" destOrd="0" parTransId="{67AFBFA8-1BF0-49E2-BD0B-11CB431CB912}" sibTransId="{C850B064-CAC8-419A-B0F5-6553FB1C8866}"/>
    <dgm:cxn modelId="{F248E710-27BA-443E-8608-6DD4C4C623AA}" type="presOf" srcId="{B8F5B28E-58C0-4E1C-94E4-F588E7619D4B}" destId="{3B352669-5753-4838-8784-7B6C0F5F04CF}" srcOrd="0" destOrd="0" presId="urn:microsoft.com/office/officeart/2009/layout/CircleArrowProcess"/>
    <dgm:cxn modelId="{91CBCAFA-10D6-48B6-87DC-B75751D7069B}" type="presOf" srcId="{C0CCB261-040F-445F-A793-C1FC9B30F760}" destId="{6B8FFAF9-317A-4C3D-BDD5-4E6B467648E7}" srcOrd="0" destOrd="0" presId="urn:microsoft.com/office/officeart/2009/layout/CircleArrowProcess"/>
    <dgm:cxn modelId="{95B105FC-5ACA-4C54-B769-86D9CE5519B1}" type="presOf" srcId="{B5B1F8CF-C0E0-4555-B963-C346FDBB4F01}" destId="{CE012B55-B01C-4590-8B79-EF671F2E3ADB}" srcOrd="0" destOrd="0" presId="urn:microsoft.com/office/officeart/2009/layout/CircleArrowProcess"/>
    <dgm:cxn modelId="{E898B681-3CF6-46C2-803A-9BD82BC65173}" srcId="{C0CCB261-040F-445F-A793-C1FC9B30F760}" destId="{B5B1F8CF-C0E0-4555-B963-C346FDBB4F01}" srcOrd="2" destOrd="0" parTransId="{17B97CA3-A4E1-4282-BA9E-A1F3CF74801B}" sibTransId="{9EA22E78-E492-42CC-AA7C-5E0ECFFCE39D}"/>
    <dgm:cxn modelId="{9B67DE10-19BD-45AE-95DA-D1F75279CF23}" srcId="{C0CCB261-040F-445F-A793-C1FC9B30F760}" destId="{C614F111-FBA4-4C8D-BCBD-314FA91CB26B}" srcOrd="1" destOrd="0" parTransId="{C73E5FD0-C941-419E-8622-0398CDC72DED}" sibTransId="{C5648B12-E0D3-4FA8-827F-E39AF2461DFE}"/>
    <dgm:cxn modelId="{5F06E987-CBB3-4A4B-A6B2-E2972D64D16A}" type="presParOf" srcId="{6B8FFAF9-317A-4C3D-BDD5-4E6B467648E7}" destId="{13801B7B-51D8-41D8-A9E3-EFAFE69F963A}" srcOrd="0" destOrd="0" presId="urn:microsoft.com/office/officeart/2009/layout/CircleArrowProcess"/>
    <dgm:cxn modelId="{8D35754B-1105-4484-B9AE-EE36F4B64472}" type="presParOf" srcId="{13801B7B-51D8-41D8-A9E3-EFAFE69F963A}" destId="{C29D31CC-EE53-4218-9E1C-7D8F3D7BD472}" srcOrd="0" destOrd="0" presId="urn:microsoft.com/office/officeart/2009/layout/CircleArrowProcess"/>
    <dgm:cxn modelId="{40228B62-AABE-41C7-AD85-DD8C4DB1CC7F}" type="presParOf" srcId="{6B8FFAF9-317A-4C3D-BDD5-4E6B467648E7}" destId="{3B352669-5753-4838-8784-7B6C0F5F04CF}" srcOrd="1" destOrd="0" presId="urn:microsoft.com/office/officeart/2009/layout/CircleArrowProcess"/>
    <dgm:cxn modelId="{BC587294-2A94-4D46-9B07-BF1A19A6BA74}" type="presParOf" srcId="{6B8FFAF9-317A-4C3D-BDD5-4E6B467648E7}" destId="{D1359CD3-E7D6-4EDE-8431-E9BD5354DD53}" srcOrd="2" destOrd="0" presId="urn:microsoft.com/office/officeart/2009/layout/CircleArrowProcess"/>
    <dgm:cxn modelId="{1FAF6E6A-0CCC-49CF-9258-346802330901}" type="presParOf" srcId="{D1359CD3-E7D6-4EDE-8431-E9BD5354DD53}" destId="{CBEAE6B7-A742-445A-AD9B-5A58878FA102}" srcOrd="0" destOrd="0" presId="urn:microsoft.com/office/officeart/2009/layout/CircleArrowProcess"/>
    <dgm:cxn modelId="{DD786667-01CA-44D3-80EF-1385DDC0F4DC}" type="presParOf" srcId="{6B8FFAF9-317A-4C3D-BDD5-4E6B467648E7}" destId="{5858DC01-EE96-461B-90D0-5249F952B07D}" srcOrd="3" destOrd="0" presId="urn:microsoft.com/office/officeart/2009/layout/CircleArrowProcess"/>
    <dgm:cxn modelId="{E785C64B-B7C6-44D1-929F-430B06B33AAF}" type="presParOf" srcId="{6B8FFAF9-317A-4C3D-BDD5-4E6B467648E7}" destId="{472ED260-660F-47F9-9D45-DAD157495ACB}" srcOrd="4" destOrd="0" presId="urn:microsoft.com/office/officeart/2009/layout/CircleArrowProcess"/>
    <dgm:cxn modelId="{54F2CA23-124F-48EA-B548-91968045C9A5}" type="presParOf" srcId="{472ED260-660F-47F9-9D45-DAD157495ACB}" destId="{D84064FB-D537-4A5E-954D-48E6ED983326}" srcOrd="0" destOrd="0" presId="urn:microsoft.com/office/officeart/2009/layout/CircleArrowProcess"/>
    <dgm:cxn modelId="{5413EA19-EADD-49B1-98C1-5C6FCDAD53C3}" type="presParOf" srcId="{6B8FFAF9-317A-4C3D-BDD5-4E6B467648E7}" destId="{CE012B55-B01C-4590-8B79-EF671F2E3AD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0F45A-1215-46D9-B97E-129F55D1CD44}" type="doc">
      <dgm:prSet loTypeId="urn:microsoft.com/office/officeart/2005/8/layout/p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283F7C-E51E-4ABB-BA75-FB1E4DA20A3E}">
      <dgm:prSet phldrT="[Text]" custT="1"/>
      <dgm:spPr>
        <a:solidFill>
          <a:srgbClr val="5DB347"/>
        </a:solidFill>
      </dgm:spPr>
      <dgm:t>
        <a:bodyPr/>
        <a:lstStyle/>
        <a:p>
          <a:pPr algn="ctr"/>
          <a:r>
            <a:rPr lang="en-US" sz="2000" b="1" dirty="0" smtClean="0">
              <a:latin typeface="Candara" panose="020E0502030303020204" pitchFamily="34" charset="0"/>
            </a:rPr>
            <a:t>Federal Legislation</a:t>
          </a:r>
          <a:endParaRPr lang="en-US" sz="2000" b="1" dirty="0">
            <a:latin typeface="Candara" panose="020E0502030303020204" pitchFamily="34" charset="0"/>
          </a:endParaRPr>
        </a:p>
      </dgm:t>
    </dgm:pt>
    <dgm:pt modelId="{C88A9361-0CEB-4929-BC6A-EC107C972701}" type="parTrans" cxnId="{F08BE3C8-8501-400E-AE57-98E14A9D3690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53B1ED2-CDED-4BC3-847E-48D2F5B3C515}" type="sibTrans" cxnId="{F08BE3C8-8501-400E-AE57-98E14A9D3690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5C38EF7B-325B-4D09-B135-114842C5D4C8}">
      <dgm:prSet phldrT="[Text]" custT="1"/>
      <dgm:spPr>
        <a:solidFill>
          <a:srgbClr val="5DB347"/>
        </a:solidFill>
      </dgm:spPr>
      <dgm:t>
        <a:bodyPr/>
        <a:lstStyle/>
        <a:p>
          <a:pPr algn="l"/>
          <a:r>
            <a:rPr lang="en-US" sz="1600" dirty="0">
              <a:latin typeface="Candara" panose="020E0502030303020204" pitchFamily="34" charset="0"/>
            </a:rPr>
            <a:t>Transition Memos</a:t>
          </a:r>
        </a:p>
      </dgm:t>
    </dgm:pt>
    <dgm:pt modelId="{115235CC-64A5-4327-B7F1-EA058152A6D9}" type="parTrans" cxnId="{BDD6311E-9443-4BB0-946C-71034700564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10BAA40-6C6A-42E2-9B85-85548C3DBE82}" type="sibTrans" cxnId="{BDD6311E-9443-4BB0-946C-71034700564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D8E5AE9C-F008-4A51-B957-91BD3E3FA2DE}">
      <dgm:prSet phldrT="[Text]" custT="1"/>
      <dgm:spPr>
        <a:solidFill>
          <a:srgbClr val="5DB347"/>
        </a:solidFill>
      </dgm:spPr>
      <dgm:t>
        <a:bodyPr/>
        <a:lstStyle/>
        <a:p>
          <a:pPr algn="l"/>
          <a:r>
            <a:rPr lang="en-US" sz="1600" dirty="0">
              <a:latin typeface="Candara" panose="020E0502030303020204" pitchFamily="34" charset="0"/>
            </a:rPr>
            <a:t>Direct </a:t>
          </a:r>
          <a:r>
            <a:rPr lang="en-US" sz="1600" dirty="0" smtClean="0">
              <a:latin typeface="Candara" panose="020E0502030303020204" pitchFamily="34" charset="0"/>
            </a:rPr>
            <a:t>outreach</a:t>
          </a:r>
          <a:endParaRPr lang="en-US" sz="1600" dirty="0">
            <a:latin typeface="Candara" panose="020E0502030303020204" pitchFamily="34" charset="0"/>
          </a:endParaRPr>
        </a:p>
      </dgm:t>
    </dgm:pt>
    <dgm:pt modelId="{BE719487-0E40-45A8-87F6-0919C48BA022}" type="parTrans" cxnId="{E5D99C18-B9CF-4E0A-B456-10C014BD408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3A0DD1B-F54B-4432-BE78-7E469EC6D5E5}" type="sibTrans" cxnId="{E5D99C18-B9CF-4E0A-B456-10C014BD408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A0D6253D-1862-44C9-8653-091CD13F303B}">
      <dgm:prSet phldrT="[Text]" custT="1"/>
      <dgm:spPr>
        <a:solidFill>
          <a:srgbClr val="F4A91E"/>
        </a:solidFill>
        <a:ln>
          <a:solidFill>
            <a:srgbClr val="F4A91E"/>
          </a:solidFill>
        </a:ln>
      </dgm:spPr>
      <dgm:t>
        <a:bodyPr/>
        <a:lstStyle/>
        <a:p>
          <a:r>
            <a:rPr lang="en-US" sz="2000" b="1" dirty="0">
              <a:latin typeface="Candara" panose="020E0502030303020204" pitchFamily="34" charset="0"/>
            </a:rPr>
            <a:t>State Legislatures</a:t>
          </a:r>
        </a:p>
      </dgm:t>
    </dgm:pt>
    <dgm:pt modelId="{7311858F-B65E-4509-8811-3DF2FCCF025C}" type="parTrans" cxnId="{A74DFEEF-A3DB-4B32-9316-58C718106D8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452AD315-EB9B-4DAE-B61A-F956E8AFDD46}" type="sibTrans" cxnId="{A74DFEEF-A3DB-4B32-9316-58C718106D8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5A3C12C-49A5-4842-BECC-B7AEF3EE442E}">
      <dgm:prSet phldrT="[Text]" custT="1"/>
      <dgm:spPr>
        <a:solidFill>
          <a:srgbClr val="F4A91E"/>
        </a:solidFill>
        <a:ln>
          <a:solidFill>
            <a:srgbClr val="F4A91E"/>
          </a:solidFill>
        </a:ln>
      </dgm:spPr>
      <dgm:t>
        <a:bodyPr/>
        <a:lstStyle/>
        <a:p>
          <a:r>
            <a:rPr lang="en-US" sz="1600">
              <a:latin typeface="Candara" panose="020E0502030303020204" pitchFamily="34" charset="0"/>
            </a:rPr>
            <a:t>Policy resources</a:t>
          </a:r>
          <a:endParaRPr lang="en-US" sz="1600" dirty="0">
            <a:latin typeface="Candara" panose="020E0502030303020204" pitchFamily="34" charset="0"/>
          </a:endParaRPr>
        </a:p>
      </dgm:t>
    </dgm:pt>
    <dgm:pt modelId="{568F9115-BD1A-4DB3-9394-5220CB2FC23A}" type="parTrans" cxnId="{8266D32A-38ED-45FD-99E7-748F1EA738D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AB138ECE-60F5-4B6B-9E20-FABFF30D09EA}" type="sibTrans" cxnId="{8266D32A-38ED-45FD-99E7-748F1EA738D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5C2068F6-168A-4651-9187-7AC47557454D}">
      <dgm:prSet phldrT="[Text]" custT="1"/>
      <dgm:spPr>
        <a:solidFill>
          <a:srgbClr val="F4A91E"/>
        </a:solidFill>
        <a:ln>
          <a:solidFill>
            <a:srgbClr val="F4A91E"/>
          </a:solidFill>
        </a:ln>
      </dgm:spPr>
      <dgm:t>
        <a:bodyPr/>
        <a:lstStyle/>
        <a:p>
          <a:r>
            <a:rPr lang="en-US" sz="1600" dirty="0">
              <a:latin typeface="Candara" panose="020E0502030303020204" pitchFamily="34" charset="0"/>
            </a:rPr>
            <a:t>State </a:t>
          </a:r>
          <a:r>
            <a:rPr lang="en-US" sz="1600">
              <a:latin typeface="Candara" panose="020E0502030303020204" pitchFamily="34" charset="0"/>
            </a:rPr>
            <a:t>policy framework</a:t>
          </a:r>
          <a:endParaRPr lang="en-US" sz="1600" dirty="0">
            <a:latin typeface="Candara" panose="020E0502030303020204" pitchFamily="34" charset="0"/>
          </a:endParaRPr>
        </a:p>
      </dgm:t>
    </dgm:pt>
    <dgm:pt modelId="{B32972D7-648A-45F9-92E7-D5B5EA716EAF}" type="parTrans" cxnId="{D0DB7FCB-077A-4B26-BFB0-21BEC963D898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C8379B28-5295-49EA-8013-8832CE47334C}" type="sibTrans" cxnId="{D0DB7FCB-077A-4B26-BFB0-21BEC963D898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A737EAD2-D15E-45F1-87D7-68FE4ED695CB}">
      <dgm:prSet phldrT="[Text]" custT="1"/>
      <dgm:spPr/>
      <dgm:t>
        <a:bodyPr/>
        <a:lstStyle/>
        <a:p>
          <a:pPr algn="ctr"/>
          <a:r>
            <a:rPr lang="en-US" sz="1800" b="1" dirty="0">
              <a:latin typeface="Candara" panose="020E0502030303020204" pitchFamily="34" charset="0"/>
            </a:rPr>
            <a:t>State &amp; System Ed. Leadership </a:t>
          </a:r>
          <a:r>
            <a:rPr lang="en-US" sz="1600" b="1" dirty="0">
              <a:latin typeface="Candara" panose="020E0502030303020204" pitchFamily="34" charset="0"/>
            </a:rPr>
            <a:t>(K12/Postsecondary</a:t>
          </a:r>
          <a:r>
            <a:rPr lang="en-US" sz="1600" dirty="0">
              <a:latin typeface="Candara" panose="020E0502030303020204" pitchFamily="34" charset="0"/>
            </a:rPr>
            <a:t>)</a:t>
          </a:r>
        </a:p>
      </dgm:t>
    </dgm:pt>
    <dgm:pt modelId="{7DA62284-2550-48EC-85C3-9FA1407D6F85}" type="parTrans" cxnId="{611B7349-800F-4383-9749-D48AA1753349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008F2DEC-7D69-4A48-9FA3-3C4A002DF7B1}" type="sibTrans" cxnId="{611B7349-800F-4383-9749-D48AA1753349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E822FCFB-CCFF-48D7-84D8-2D4986B78E5D}">
      <dgm:prSet phldrT="[Text]" custT="1"/>
      <dgm:spPr/>
      <dgm:t>
        <a:bodyPr/>
        <a:lstStyle/>
        <a:p>
          <a:pPr algn="l"/>
          <a:r>
            <a:rPr lang="en-US" sz="1400">
              <a:latin typeface="Candara" panose="020E0502030303020204" pitchFamily="34" charset="0"/>
            </a:rPr>
            <a:t>Direct outreach and service</a:t>
          </a:r>
          <a:endParaRPr lang="en-US" sz="1400" dirty="0">
            <a:latin typeface="Candara" panose="020E0502030303020204" pitchFamily="34" charset="0"/>
          </a:endParaRPr>
        </a:p>
      </dgm:t>
    </dgm:pt>
    <dgm:pt modelId="{373DD675-FC3A-4041-942E-BE6A8AB37B77}" type="parTrans" cxnId="{F7FAEFDA-5F87-4B34-A419-AC88791FA42D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3A5358D7-E9E6-4EFC-9F50-F515F391C754}" type="sibTrans" cxnId="{F7FAEFDA-5F87-4B34-A419-AC88791FA42D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5B087B0-8026-48A8-94BE-1ADB9A74243F}">
      <dgm:prSet phldrT="[Text]" custT="1"/>
      <dgm:spPr/>
      <dgm:t>
        <a:bodyPr/>
        <a:lstStyle/>
        <a:p>
          <a:pPr algn="l"/>
          <a:r>
            <a:rPr lang="en-US" sz="1400" dirty="0">
              <a:latin typeface="Candara" panose="020E0502030303020204" pitchFamily="34" charset="0"/>
            </a:rPr>
            <a:t>Advocacy Commission </a:t>
          </a:r>
        </a:p>
      </dgm:t>
    </dgm:pt>
    <dgm:pt modelId="{2619A641-22D0-42C3-B2B2-DF163D34A864}" type="parTrans" cxnId="{70E2F5AD-B1F3-4A9D-BDF5-538F790C7E38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F348073-31BD-4A51-B6F9-18B9E5803F4F}" type="sibTrans" cxnId="{70E2F5AD-B1F3-4A9D-BDF5-538F790C7E38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3DF8ED3D-D573-43C5-87A1-4C060617203F}">
      <dgm:prSet phldrT="[Text]" custT="1"/>
      <dgm:spPr/>
      <dgm:t>
        <a:bodyPr/>
        <a:lstStyle/>
        <a:p>
          <a:pPr algn="ctr"/>
          <a:r>
            <a:rPr lang="en-US" sz="1800" b="1" dirty="0">
              <a:latin typeface="Candara" panose="020E0502030303020204" pitchFamily="34" charset="0"/>
            </a:rPr>
            <a:t>State &amp; Regional Chapter, Member Support</a:t>
          </a:r>
        </a:p>
      </dgm:t>
    </dgm:pt>
    <dgm:pt modelId="{B9F4BD9E-14B8-462C-9F89-25514238AAA4}" type="parTrans" cxnId="{D3D40373-04C5-4F75-9898-29C19738F1B9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C03D22B3-B178-4922-97E4-211869F7B0E8}" type="sibTrans" cxnId="{D3D40373-04C5-4F75-9898-29C19738F1B9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F4D4D6A2-8095-4983-B9A5-23B8D2CAC7D7}">
      <dgm:prSet phldrT="[Text]" custT="1"/>
      <dgm:spPr>
        <a:solidFill>
          <a:srgbClr val="F4A91E"/>
        </a:solidFill>
        <a:ln>
          <a:solidFill>
            <a:srgbClr val="F4A91E"/>
          </a:solidFill>
        </a:ln>
      </dgm:spPr>
      <dgm:t>
        <a:bodyPr/>
        <a:lstStyle/>
        <a:p>
          <a:r>
            <a:rPr lang="en-US" sz="1600" dirty="0">
              <a:latin typeface="Candara" panose="020E0502030303020204" pitchFamily="34" charset="0"/>
            </a:rPr>
            <a:t>Model policy repository</a:t>
          </a:r>
        </a:p>
      </dgm:t>
    </dgm:pt>
    <dgm:pt modelId="{F3E51EFB-7373-4479-8595-F5DDF9F09304}" type="parTrans" cxnId="{53645CD9-DB55-4C1C-A65D-22F2561687B6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D889F5FF-80F7-4BC1-8697-F93CAA488CBB}" type="sibTrans" cxnId="{53645CD9-DB55-4C1C-A65D-22F2561687B6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D25E0011-2E20-4F5B-A382-2D0360CFC384}">
      <dgm:prSet phldrT="[Text]" custT="1"/>
      <dgm:spPr>
        <a:solidFill>
          <a:srgbClr val="F4A91E"/>
        </a:solidFill>
        <a:ln>
          <a:solidFill>
            <a:srgbClr val="F4A91E"/>
          </a:solidFill>
        </a:ln>
      </dgm:spPr>
      <dgm:t>
        <a:bodyPr/>
        <a:lstStyle/>
        <a:p>
          <a:r>
            <a:rPr lang="en-US" sz="1600" dirty="0">
              <a:latin typeface="Candara" panose="020E0502030303020204" pitchFamily="34" charset="0"/>
            </a:rPr>
            <a:t>State finance resources</a:t>
          </a:r>
        </a:p>
      </dgm:t>
    </dgm:pt>
    <dgm:pt modelId="{B2A7A16F-0C40-4D33-AE3A-ECF56515ECFC}" type="parTrans" cxnId="{2C27566D-C0E5-4A51-AAA0-FDAE406221B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FA46AAE2-8E62-4513-A022-1D895EB4BE5A}" type="sibTrans" cxnId="{2C27566D-C0E5-4A51-AAA0-FDAE406221B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388E937E-2D0C-45DB-9B54-CEB487DC3B16}">
      <dgm:prSet phldrT="[Text]" custT="1"/>
      <dgm:spPr/>
      <dgm:t>
        <a:bodyPr/>
        <a:lstStyle/>
        <a:p>
          <a:pPr algn="l"/>
          <a:r>
            <a:rPr lang="en-US" sz="1400" dirty="0">
              <a:latin typeface="Candara" panose="020E0502030303020204" pitchFamily="34" charset="0"/>
            </a:rPr>
            <a:t>Joint policy resources and publications</a:t>
          </a:r>
        </a:p>
      </dgm:t>
    </dgm:pt>
    <dgm:pt modelId="{8FF02A49-B701-43F7-95C8-D246271F353C}" type="parTrans" cxnId="{92013B8C-C3D2-4F6B-A81E-F99619F3482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AC0FCDED-0A2C-41B9-B624-5FF91D1AC8FB}" type="sibTrans" cxnId="{92013B8C-C3D2-4F6B-A81E-F99619F3482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22BCFD2E-C7A2-48CD-9C70-2C4EDB18C2ED}">
      <dgm:prSet phldrT="[Text]" custT="1"/>
      <dgm:spPr/>
      <dgm:t>
        <a:bodyPr/>
        <a:lstStyle/>
        <a:p>
          <a:pPr algn="l"/>
          <a:r>
            <a:rPr lang="en-US" sz="1400">
              <a:latin typeface="Candara" panose="020E0502030303020204" pitchFamily="34" charset="0"/>
            </a:rPr>
            <a:t>Information, resources, and connections</a:t>
          </a:r>
          <a:endParaRPr lang="en-US" sz="1400" dirty="0">
            <a:latin typeface="Candara" panose="020E0502030303020204" pitchFamily="34" charset="0"/>
          </a:endParaRPr>
        </a:p>
      </dgm:t>
    </dgm:pt>
    <dgm:pt modelId="{5F6FA1EE-1520-40E1-B13B-24BEFB2D055B}" type="parTrans" cxnId="{CDD402CB-CA52-46CF-B154-70F9CAF6CAA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96250FE9-F2E7-49E3-80D9-9FDFAB4C8045}" type="sibTrans" cxnId="{CDD402CB-CA52-46CF-B154-70F9CAF6CAA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0A1AFCC3-A3D0-477D-9E5A-B6C403C3A81E}">
      <dgm:prSet phldrT="[Text]" custT="1"/>
      <dgm:spPr/>
      <dgm:t>
        <a:bodyPr/>
        <a:lstStyle/>
        <a:p>
          <a:pPr algn="l"/>
          <a:r>
            <a:rPr lang="en-US" sz="1400">
              <a:latin typeface="Candara" panose="020E0502030303020204" pitchFamily="34" charset="0"/>
            </a:rPr>
            <a:t>Leadership training</a:t>
          </a:r>
          <a:endParaRPr lang="en-US" sz="1400" dirty="0">
            <a:latin typeface="Candara" panose="020E0502030303020204" pitchFamily="34" charset="0"/>
          </a:endParaRPr>
        </a:p>
      </dgm:t>
    </dgm:pt>
    <dgm:pt modelId="{4EE30A30-352C-4BFE-B794-5973C8E2895B}" type="parTrans" cxnId="{8A6B7E41-5F33-4B63-AE39-86D65F8BD39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7DF089C-942D-4FD1-863C-7A16678BC4F0}" type="sibTrans" cxnId="{8A6B7E41-5F33-4B63-AE39-86D65F8BD39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ED1F84EF-426A-429F-9C8B-F27027AA4AEE}">
      <dgm:prSet phldrT="[Text]" custT="1"/>
      <dgm:spPr/>
      <dgm:t>
        <a:bodyPr/>
        <a:lstStyle/>
        <a:p>
          <a:pPr algn="l"/>
          <a:r>
            <a:rPr lang="en-US" sz="1400">
              <a:latin typeface="Candara" panose="020E0502030303020204" pitchFamily="34" charset="0"/>
            </a:rPr>
            <a:t>Direct engagement and service</a:t>
          </a:r>
          <a:endParaRPr lang="en-US" sz="1400" dirty="0">
            <a:latin typeface="Candara" panose="020E0502030303020204" pitchFamily="34" charset="0"/>
          </a:endParaRPr>
        </a:p>
      </dgm:t>
    </dgm:pt>
    <dgm:pt modelId="{1BE874F0-2480-4074-AE0F-836859000A97}" type="parTrans" cxnId="{3AEAF2BE-B40B-482C-A4F7-08A8C28DD586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A6CA558F-4740-4AFF-8426-6E1B42F2001F}" type="sibTrans" cxnId="{3AEAF2BE-B40B-482C-A4F7-08A8C28DD586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2AB8F9C6-167E-4290-A274-D25FE0B938ED}">
      <dgm:prSet phldrT="[Text]" custT="1"/>
      <dgm:spPr/>
      <dgm:t>
        <a:bodyPr/>
        <a:lstStyle/>
        <a:p>
          <a:pPr algn="l"/>
          <a:r>
            <a:rPr lang="en-US" sz="1400">
              <a:latin typeface="Candara" panose="020E0502030303020204" pitchFamily="34" charset="0"/>
            </a:rPr>
            <a:t>Policy advocacy and support </a:t>
          </a:r>
          <a:endParaRPr lang="en-US" sz="1400" dirty="0">
            <a:latin typeface="Candara" panose="020E0502030303020204" pitchFamily="34" charset="0"/>
          </a:endParaRPr>
        </a:p>
      </dgm:t>
    </dgm:pt>
    <dgm:pt modelId="{28D47E88-A4A7-4E93-A095-233A85D2FA7E}" type="parTrans" cxnId="{5E675B1E-ADD9-40A0-B4D4-32BDC2BC1F3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2695A98-2644-4161-851A-90AC3ADECFBB}" type="sibTrans" cxnId="{5E675B1E-ADD9-40A0-B4D4-32BDC2BC1F3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E8FC819D-06B8-4C3E-A1DC-A50309A39642}" type="pres">
      <dgm:prSet presAssocID="{B7A0F45A-1215-46D9-B97E-129F55D1CD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AB9A1-9D24-470F-B146-46AB5FD4ECBE}" type="pres">
      <dgm:prSet presAssocID="{B7A0F45A-1215-46D9-B97E-129F55D1CD44}" presName="bkgdShp" presStyleLbl="alignAccFollowNode1" presStyleIdx="0" presStyleCnt="1"/>
      <dgm:spPr>
        <a:solidFill>
          <a:srgbClr val="148B8B">
            <a:alpha val="90000"/>
          </a:srgbClr>
        </a:solidFill>
      </dgm:spPr>
    </dgm:pt>
    <dgm:pt modelId="{B3D0333F-2293-4752-992C-594BDC6791CE}" type="pres">
      <dgm:prSet presAssocID="{B7A0F45A-1215-46D9-B97E-129F55D1CD44}" presName="linComp" presStyleCnt="0"/>
      <dgm:spPr/>
    </dgm:pt>
    <dgm:pt modelId="{C3272721-7EFD-4212-BE55-D7CE9075590B}" type="pres">
      <dgm:prSet presAssocID="{CF283F7C-E51E-4ABB-BA75-FB1E4DA20A3E}" presName="compNode" presStyleCnt="0"/>
      <dgm:spPr/>
    </dgm:pt>
    <dgm:pt modelId="{E457B483-8361-4DC6-AC01-12542E6FF8A6}" type="pres">
      <dgm:prSet presAssocID="{CF283F7C-E51E-4ABB-BA75-FB1E4DA20A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23E65-8427-4FC7-9134-8C66FD2D7E74}" type="pres">
      <dgm:prSet presAssocID="{CF283F7C-E51E-4ABB-BA75-FB1E4DA20A3E}" presName="invisiNode" presStyleLbl="node1" presStyleIdx="0" presStyleCnt="4"/>
      <dgm:spPr/>
    </dgm:pt>
    <dgm:pt modelId="{11CF6E3E-858F-4EC0-B09E-F26C6C227B2B}" type="pres">
      <dgm:prSet presAssocID="{CF283F7C-E51E-4ABB-BA75-FB1E4DA20A3E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9979F2C-ECB2-4D99-9BE9-C59A1BC8C50E}" type="pres">
      <dgm:prSet presAssocID="{753B1ED2-CDED-4BC3-847E-48D2F5B3C51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5CE73A-6ABA-40DC-A574-1B961476E6AC}" type="pres">
      <dgm:prSet presAssocID="{A0D6253D-1862-44C9-8653-091CD13F303B}" presName="compNode" presStyleCnt="0"/>
      <dgm:spPr/>
    </dgm:pt>
    <dgm:pt modelId="{0D399232-38DD-4127-8C0D-364122850781}" type="pres">
      <dgm:prSet presAssocID="{A0D6253D-1862-44C9-8653-091CD13F303B}" presName="node" presStyleLbl="node1" presStyleIdx="1" presStyleCnt="4" custScaleX="108209" custLinFactNeighborX="124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5B309-4246-4370-A039-3D243635DFB7}" type="pres">
      <dgm:prSet presAssocID="{A0D6253D-1862-44C9-8653-091CD13F303B}" presName="invisiNode" presStyleLbl="node1" presStyleIdx="1" presStyleCnt="4"/>
      <dgm:spPr/>
    </dgm:pt>
    <dgm:pt modelId="{4E82B0D4-DCB4-4DEC-8CC3-3C253A6D3BFA}" type="pres">
      <dgm:prSet presAssocID="{A0D6253D-1862-44C9-8653-091CD13F303B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628DDD-3A1A-4B3B-ACAC-1CCD5174C4A7}" type="pres">
      <dgm:prSet presAssocID="{452AD315-EB9B-4DAE-B61A-F956E8AFDD4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0F5D739-7570-45D5-92EE-B0CF8C73F10E}" type="pres">
      <dgm:prSet presAssocID="{A737EAD2-D15E-45F1-87D7-68FE4ED695CB}" presName="compNode" presStyleCnt="0"/>
      <dgm:spPr/>
    </dgm:pt>
    <dgm:pt modelId="{4C12F5E3-D006-47D4-A155-A87CE7157721}" type="pres">
      <dgm:prSet presAssocID="{A737EAD2-D15E-45F1-87D7-68FE4ED695CB}" presName="node" presStyleLbl="node1" presStyleIdx="2" presStyleCnt="4" custScaleX="106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DE0F0-1391-4F56-B795-8C5B15C15E11}" type="pres">
      <dgm:prSet presAssocID="{A737EAD2-D15E-45F1-87D7-68FE4ED695CB}" presName="invisiNode" presStyleLbl="node1" presStyleIdx="2" presStyleCnt="4"/>
      <dgm:spPr/>
    </dgm:pt>
    <dgm:pt modelId="{A2DC3884-5A6D-4537-88FF-7E371FF4EAA8}" type="pres">
      <dgm:prSet presAssocID="{A737EAD2-D15E-45F1-87D7-68FE4ED695CB}" presName="imagNode" presStyleLbl="fgImgPlace1" presStyleIdx="2" presStyleCnt="4" custScaleX="79596" custScaleY="113232" custLinFactNeighborX="-1322" custLinFactNeighborY="25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294C17-680A-42B8-A36B-05E603477874}" type="pres">
      <dgm:prSet presAssocID="{008F2DEC-7D69-4A48-9FA3-3C4A002DF7B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A88666C-3873-451A-8B09-5F44914E21B6}" type="pres">
      <dgm:prSet presAssocID="{3DF8ED3D-D573-43C5-87A1-4C060617203F}" presName="compNode" presStyleCnt="0"/>
      <dgm:spPr/>
    </dgm:pt>
    <dgm:pt modelId="{8229F360-8E5D-47D4-AEAD-7B57582080D5}" type="pres">
      <dgm:prSet presAssocID="{3DF8ED3D-D573-43C5-87A1-4C060617203F}" presName="node" presStyleLbl="node1" presStyleIdx="3" presStyleCnt="4" custScaleX="113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FA005-6381-46E9-AB15-EBEAD07E1942}" type="pres">
      <dgm:prSet presAssocID="{3DF8ED3D-D573-43C5-87A1-4C060617203F}" presName="invisiNode" presStyleLbl="node1" presStyleIdx="3" presStyleCnt="4"/>
      <dgm:spPr/>
    </dgm:pt>
    <dgm:pt modelId="{F8198DEB-5EA7-46FC-BBAA-7329115A405E}" type="pres">
      <dgm:prSet presAssocID="{3DF8ED3D-D573-43C5-87A1-4C060617203F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92013B8C-C3D2-4F6B-A81E-F99619F3482A}" srcId="{A737EAD2-D15E-45F1-87D7-68FE4ED695CB}" destId="{388E937E-2D0C-45DB-9B54-CEB487DC3B16}" srcOrd="2" destOrd="0" parTransId="{8FF02A49-B701-43F7-95C8-D246271F353C}" sibTransId="{AC0FCDED-0A2C-41B9-B624-5FF91D1AC8FB}"/>
    <dgm:cxn modelId="{224182C5-D908-419D-AAA8-FE9797FBCFF6}" type="presOf" srcId="{753B1ED2-CDED-4BC3-847E-48D2F5B3C515}" destId="{19979F2C-ECB2-4D99-9BE9-C59A1BC8C50E}" srcOrd="0" destOrd="0" presId="urn:microsoft.com/office/officeart/2005/8/layout/pList2"/>
    <dgm:cxn modelId="{CBB79A9D-4B4B-40F2-9CDC-99A3B4449B65}" type="presOf" srcId="{008F2DEC-7D69-4A48-9FA3-3C4A002DF7B1}" destId="{26294C17-680A-42B8-A36B-05E603477874}" srcOrd="0" destOrd="0" presId="urn:microsoft.com/office/officeart/2005/8/layout/pList2"/>
    <dgm:cxn modelId="{611B7349-800F-4383-9749-D48AA1753349}" srcId="{B7A0F45A-1215-46D9-B97E-129F55D1CD44}" destId="{A737EAD2-D15E-45F1-87D7-68FE4ED695CB}" srcOrd="2" destOrd="0" parTransId="{7DA62284-2550-48EC-85C3-9FA1407D6F85}" sibTransId="{008F2DEC-7D69-4A48-9FA3-3C4A002DF7B1}"/>
    <dgm:cxn modelId="{E5D99C18-B9CF-4E0A-B456-10C014BD408A}" srcId="{CF283F7C-E51E-4ABB-BA75-FB1E4DA20A3E}" destId="{D8E5AE9C-F008-4A51-B957-91BD3E3FA2DE}" srcOrd="1" destOrd="0" parTransId="{BE719487-0E40-45A8-87F6-0919C48BA022}" sibTransId="{63A0DD1B-F54B-4432-BE78-7E469EC6D5E5}"/>
    <dgm:cxn modelId="{F7FAEFDA-5F87-4B34-A419-AC88791FA42D}" srcId="{A737EAD2-D15E-45F1-87D7-68FE4ED695CB}" destId="{E822FCFB-CCFF-48D7-84D8-2D4986B78E5D}" srcOrd="0" destOrd="0" parTransId="{373DD675-FC3A-4041-942E-BE6A8AB37B77}" sibTransId="{3A5358D7-E9E6-4EFC-9F50-F515F391C754}"/>
    <dgm:cxn modelId="{357EA7F2-CDAD-4D6E-B636-0332C4605647}" type="presOf" srcId="{E822FCFB-CCFF-48D7-84D8-2D4986B78E5D}" destId="{4C12F5E3-D006-47D4-A155-A87CE7157721}" srcOrd="0" destOrd="1" presId="urn:microsoft.com/office/officeart/2005/8/layout/pList2"/>
    <dgm:cxn modelId="{2C27566D-C0E5-4A51-AAA0-FDAE406221BF}" srcId="{A0D6253D-1862-44C9-8653-091CD13F303B}" destId="{D25E0011-2E20-4F5B-A382-2D0360CFC384}" srcOrd="3" destOrd="0" parTransId="{B2A7A16F-0C40-4D33-AE3A-ECF56515ECFC}" sibTransId="{FA46AAE2-8E62-4513-A022-1D895EB4BE5A}"/>
    <dgm:cxn modelId="{F08BE3C8-8501-400E-AE57-98E14A9D3690}" srcId="{B7A0F45A-1215-46D9-B97E-129F55D1CD44}" destId="{CF283F7C-E51E-4ABB-BA75-FB1E4DA20A3E}" srcOrd="0" destOrd="0" parTransId="{C88A9361-0CEB-4929-BC6A-EC107C972701}" sibTransId="{753B1ED2-CDED-4BC3-847E-48D2F5B3C515}"/>
    <dgm:cxn modelId="{B6500CCE-5D0F-4724-8FFB-542A9678B061}" type="presOf" srcId="{75A3C12C-49A5-4842-BECC-B7AEF3EE442E}" destId="{0D399232-38DD-4127-8C0D-364122850781}" srcOrd="0" destOrd="1" presId="urn:microsoft.com/office/officeart/2005/8/layout/pList2"/>
    <dgm:cxn modelId="{5BECB9CE-37D7-4CF7-A39A-9977B2392375}" type="presOf" srcId="{B7A0F45A-1215-46D9-B97E-129F55D1CD44}" destId="{E8FC819D-06B8-4C3E-A1DC-A50309A39642}" srcOrd="0" destOrd="0" presId="urn:microsoft.com/office/officeart/2005/8/layout/pList2"/>
    <dgm:cxn modelId="{D458F091-108E-431B-BDEC-CFDBACFAC895}" type="presOf" srcId="{5C38EF7B-325B-4D09-B135-114842C5D4C8}" destId="{E457B483-8361-4DC6-AC01-12542E6FF8A6}" srcOrd="0" destOrd="1" presId="urn:microsoft.com/office/officeart/2005/8/layout/pList2"/>
    <dgm:cxn modelId="{F66DDA7B-C0BE-4AB2-95B5-72201BE30BAD}" type="presOf" srcId="{452AD315-EB9B-4DAE-B61A-F956E8AFDD46}" destId="{8F628DDD-3A1A-4B3B-ACAC-1CCD5174C4A7}" srcOrd="0" destOrd="0" presId="urn:microsoft.com/office/officeart/2005/8/layout/pList2"/>
    <dgm:cxn modelId="{2C581B5E-495F-4435-8616-B1B6F644B103}" type="presOf" srcId="{D25E0011-2E20-4F5B-A382-2D0360CFC384}" destId="{0D399232-38DD-4127-8C0D-364122850781}" srcOrd="0" destOrd="4" presId="urn:microsoft.com/office/officeart/2005/8/layout/pList2"/>
    <dgm:cxn modelId="{C1237B33-F953-4B2B-8D13-45B4926350EF}" type="presOf" srcId="{D8E5AE9C-F008-4A51-B957-91BD3E3FA2DE}" destId="{E457B483-8361-4DC6-AC01-12542E6FF8A6}" srcOrd="0" destOrd="2" presId="urn:microsoft.com/office/officeart/2005/8/layout/pList2"/>
    <dgm:cxn modelId="{068B4469-D88D-4B50-88BE-9DAEF6741BEF}" type="presOf" srcId="{0A1AFCC3-A3D0-477D-9E5A-B6C403C3A81E}" destId="{8229F360-8E5D-47D4-AEAD-7B57582080D5}" srcOrd="0" destOrd="3" presId="urn:microsoft.com/office/officeart/2005/8/layout/pList2"/>
    <dgm:cxn modelId="{8A2529A5-EC77-4C2C-8D8B-17481911F9D0}" type="presOf" srcId="{ED1F84EF-426A-429F-9C8B-F27027AA4AEE}" destId="{8229F360-8E5D-47D4-AEAD-7B57582080D5}" srcOrd="0" destOrd="4" presId="urn:microsoft.com/office/officeart/2005/8/layout/pList2"/>
    <dgm:cxn modelId="{E59921D0-A753-488C-8BE2-31FC7D3BEA86}" type="presOf" srcId="{A737EAD2-D15E-45F1-87D7-68FE4ED695CB}" destId="{4C12F5E3-D006-47D4-A155-A87CE7157721}" srcOrd="0" destOrd="0" presId="urn:microsoft.com/office/officeart/2005/8/layout/pList2"/>
    <dgm:cxn modelId="{8A6B7E41-5F33-4B63-AE39-86D65F8BD39F}" srcId="{3DF8ED3D-D573-43C5-87A1-4C060617203F}" destId="{0A1AFCC3-A3D0-477D-9E5A-B6C403C3A81E}" srcOrd="2" destOrd="0" parTransId="{4EE30A30-352C-4BFE-B794-5973C8E2895B}" sibTransId="{87DF089C-942D-4FD1-863C-7A16678BC4F0}"/>
    <dgm:cxn modelId="{CDD402CB-CA52-46CF-B154-70F9CAF6CAAF}" srcId="{3DF8ED3D-D573-43C5-87A1-4C060617203F}" destId="{22BCFD2E-C7A2-48CD-9C70-2C4EDB18C2ED}" srcOrd="0" destOrd="0" parTransId="{5F6FA1EE-1520-40E1-B13B-24BEFB2D055B}" sibTransId="{96250FE9-F2E7-49E3-80D9-9FDFAB4C8045}"/>
    <dgm:cxn modelId="{3AEAF2BE-B40B-482C-A4F7-08A8C28DD586}" srcId="{3DF8ED3D-D573-43C5-87A1-4C060617203F}" destId="{ED1F84EF-426A-429F-9C8B-F27027AA4AEE}" srcOrd="3" destOrd="0" parTransId="{1BE874F0-2480-4074-AE0F-836859000A97}" sibTransId="{A6CA558F-4740-4AFF-8426-6E1B42F2001F}"/>
    <dgm:cxn modelId="{BDD6311E-9443-4BB0-946C-71034700564C}" srcId="{CF283F7C-E51E-4ABB-BA75-FB1E4DA20A3E}" destId="{5C38EF7B-325B-4D09-B135-114842C5D4C8}" srcOrd="0" destOrd="0" parTransId="{115235CC-64A5-4327-B7F1-EA058152A6D9}" sibTransId="{610BAA40-6C6A-42E2-9B85-85548C3DBE82}"/>
    <dgm:cxn modelId="{A24827BC-6D16-4B65-9C3B-D7DA3F437D74}" type="presOf" srcId="{F4D4D6A2-8095-4983-B9A5-23B8D2CAC7D7}" destId="{0D399232-38DD-4127-8C0D-364122850781}" srcOrd="0" destOrd="3" presId="urn:microsoft.com/office/officeart/2005/8/layout/pList2"/>
    <dgm:cxn modelId="{5E675B1E-ADD9-40A0-B4D4-32BDC2BC1F35}" srcId="{3DF8ED3D-D573-43C5-87A1-4C060617203F}" destId="{2AB8F9C6-167E-4290-A274-D25FE0B938ED}" srcOrd="1" destOrd="0" parTransId="{28D47E88-A4A7-4E93-A095-233A85D2FA7E}" sibTransId="{62695A98-2644-4161-851A-90AC3ADECFBB}"/>
    <dgm:cxn modelId="{6C89AF78-F74B-4C64-B5CB-E260531D0456}" type="presOf" srcId="{CF283F7C-E51E-4ABB-BA75-FB1E4DA20A3E}" destId="{E457B483-8361-4DC6-AC01-12542E6FF8A6}" srcOrd="0" destOrd="0" presId="urn:microsoft.com/office/officeart/2005/8/layout/pList2"/>
    <dgm:cxn modelId="{F672A1F2-1B92-477D-82EA-A1E74585835A}" type="presOf" srcId="{3DF8ED3D-D573-43C5-87A1-4C060617203F}" destId="{8229F360-8E5D-47D4-AEAD-7B57582080D5}" srcOrd="0" destOrd="0" presId="urn:microsoft.com/office/officeart/2005/8/layout/pList2"/>
    <dgm:cxn modelId="{D3D40373-04C5-4F75-9898-29C19738F1B9}" srcId="{B7A0F45A-1215-46D9-B97E-129F55D1CD44}" destId="{3DF8ED3D-D573-43C5-87A1-4C060617203F}" srcOrd="3" destOrd="0" parTransId="{B9F4BD9E-14B8-462C-9F89-25514238AAA4}" sibTransId="{C03D22B3-B178-4922-97E4-211869F7B0E8}"/>
    <dgm:cxn modelId="{C5A2B17F-13DD-469D-A84B-9D7DC6A48499}" type="presOf" srcId="{A0D6253D-1862-44C9-8653-091CD13F303B}" destId="{0D399232-38DD-4127-8C0D-364122850781}" srcOrd="0" destOrd="0" presId="urn:microsoft.com/office/officeart/2005/8/layout/pList2"/>
    <dgm:cxn modelId="{53645CD9-DB55-4C1C-A65D-22F2561687B6}" srcId="{A0D6253D-1862-44C9-8653-091CD13F303B}" destId="{F4D4D6A2-8095-4983-B9A5-23B8D2CAC7D7}" srcOrd="2" destOrd="0" parTransId="{F3E51EFB-7373-4479-8595-F5DDF9F09304}" sibTransId="{D889F5FF-80F7-4BC1-8697-F93CAA488CBB}"/>
    <dgm:cxn modelId="{D838F2AF-93E1-49D5-A737-B6756003C571}" type="presOf" srcId="{2AB8F9C6-167E-4290-A274-D25FE0B938ED}" destId="{8229F360-8E5D-47D4-AEAD-7B57582080D5}" srcOrd="0" destOrd="2" presId="urn:microsoft.com/office/officeart/2005/8/layout/pList2"/>
    <dgm:cxn modelId="{C4E0C27F-61C9-488E-93BA-7F56330052CC}" type="presOf" srcId="{5C2068F6-168A-4651-9187-7AC47557454D}" destId="{0D399232-38DD-4127-8C0D-364122850781}" srcOrd="0" destOrd="2" presId="urn:microsoft.com/office/officeart/2005/8/layout/pList2"/>
    <dgm:cxn modelId="{70E2F5AD-B1F3-4A9D-BDF5-538F790C7E38}" srcId="{A737EAD2-D15E-45F1-87D7-68FE4ED695CB}" destId="{75B087B0-8026-48A8-94BE-1ADB9A74243F}" srcOrd="1" destOrd="0" parTransId="{2619A641-22D0-42C3-B2B2-DF163D34A864}" sibTransId="{7F348073-31BD-4A51-B6F9-18B9E5803F4F}"/>
    <dgm:cxn modelId="{68DF5780-CF3C-4EC4-AEC7-F38AFA684366}" type="presOf" srcId="{22BCFD2E-C7A2-48CD-9C70-2C4EDB18C2ED}" destId="{8229F360-8E5D-47D4-AEAD-7B57582080D5}" srcOrd="0" destOrd="1" presId="urn:microsoft.com/office/officeart/2005/8/layout/pList2"/>
    <dgm:cxn modelId="{A74DFEEF-A3DB-4B32-9316-58C718106D8A}" srcId="{B7A0F45A-1215-46D9-B97E-129F55D1CD44}" destId="{A0D6253D-1862-44C9-8653-091CD13F303B}" srcOrd="1" destOrd="0" parTransId="{7311858F-B65E-4509-8811-3DF2FCCF025C}" sibTransId="{452AD315-EB9B-4DAE-B61A-F956E8AFDD46}"/>
    <dgm:cxn modelId="{8266D32A-38ED-45FD-99E7-748F1EA738D7}" srcId="{A0D6253D-1862-44C9-8653-091CD13F303B}" destId="{75A3C12C-49A5-4842-BECC-B7AEF3EE442E}" srcOrd="0" destOrd="0" parTransId="{568F9115-BD1A-4DB3-9394-5220CB2FC23A}" sibTransId="{AB138ECE-60F5-4B6B-9E20-FABFF30D09EA}"/>
    <dgm:cxn modelId="{7CFCF9E3-2E13-41F5-9871-0FEB57932B48}" type="presOf" srcId="{388E937E-2D0C-45DB-9B54-CEB487DC3B16}" destId="{4C12F5E3-D006-47D4-A155-A87CE7157721}" srcOrd="0" destOrd="3" presId="urn:microsoft.com/office/officeart/2005/8/layout/pList2"/>
    <dgm:cxn modelId="{D0DB7FCB-077A-4B26-BFB0-21BEC963D898}" srcId="{A0D6253D-1862-44C9-8653-091CD13F303B}" destId="{5C2068F6-168A-4651-9187-7AC47557454D}" srcOrd="1" destOrd="0" parTransId="{B32972D7-648A-45F9-92E7-D5B5EA716EAF}" sibTransId="{C8379B28-5295-49EA-8013-8832CE47334C}"/>
    <dgm:cxn modelId="{AFE809C3-7919-4577-91F9-819A4A7BE5A7}" type="presOf" srcId="{75B087B0-8026-48A8-94BE-1ADB9A74243F}" destId="{4C12F5E3-D006-47D4-A155-A87CE7157721}" srcOrd="0" destOrd="2" presId="urn:microsoft.com/office/officeart/2005/8/layout/pList2"/>
    <dgm:cxn modelId="{02FBE9ED-9829-45DA-A365-615E8F841DB3}" type="presParOf" srcId="{E8FC819D-06B8-4C3E-A1DC-A50309A39642}" destId="{D7BAB9A1-9D24-470F-B146-46AB5FD4ECBE}" srcOrd="0" destOrd="0" presId="urn:microsoft.com/office/officeart/2005/8/layout/pList2"/>
    <dgm:cxn modelId="{B7CBF73F-9C79-48BD-9450-565C580EEA7A}" type="presParOf" srcId="{E8FC819D-06B8-4C3E-A1DC-A50309A39642}" destId="{B3D0333F-2293-4752-992C-594BDC6791CE}" srcOrd="1" destOrd="0" presId="urn:microsoft.com/office/officeart/2005/8/layout/pList2"/>
    <dgm:cxn modelId="{D64016A2-F994-4B64-9F7B-BCDB39811163}" type="presParOf" srcId="{B3D0333F-2293-4752-992C-594BDC6791CE}" destId="{C3272721-7EFD-4212-BE55-D7CE9075590B}" srcOrd="0" destOrd="0" presId="urn:microsoft.com/office/officeart/2005/8/layout/pList2"/>
    <dgm:cxn modelId="{D841D303-ECB1-4F90-819C-E368C0628FEB}" type="presParOf" srcId="{C3272721-7EFD-4212-BE55-D7CE9075590B}" destId="{E457B483-8361-4DC6-AC01-12542E6FF8A6}" srcOrd="0" destOrd="0" presId="urn:microsoft.com/office/officeart/2005/8/layout/pList2"/>
    <dgm:cxn modelId="{43E80E27-FE5E-46B0-ADF2-3AEC6CBEA4D1}" type="presParOf" srcId="{C3272721-7EFD-4212-BE55-D7CE9075590B}" destId="{52323E65-8427-4FC7-9134-8C66FD2D7E74}" srcOrd="1" destOrd="0" presId="urn:microsoft.com/office/officeart/2005/8/layout/pList2"/>
    <dgm:cxn modelId="{9C4AD8A1-8399-48A1-BE0A-7CC3DA56E5AA}" type="presParOf" srcId="{C3272721-7EFD-4212-BE55-D7CE9075590B}" destId="{11CF6E3E-858F-4EC0-B09E-F26C6C227B2B}" srcOrd="2" destOrd="0" presId="urn:microsoft.com/office/officeart/2005/8/layout/pList2"/>
    <dgm:cxn modelId="{B6A36F7C-935F-42BD-A618-B8BD74DA3EEC}" type="presParOf" srcId="{B3D0333F-2293-4752-992C-594BDC6791CE}" destId="{19979F2C-ECB2-4D99-9BE9-C59A1BC8C50E}" srcOrd="1" destOrd="0" presId="urn:microsoft.com/office/officeart/2005/8/layout/pList2"/>
    <dgm:cxn modelId="{16E9ADFD-DF3F-46A0-A349-29114D8AC9BB}" type="presParOf" srcId="{B3D0333F-2293-4752-992C-594BDC6791CE}" destId="{075CE73A-6ABA-40DC-A574-1B961476E6AC}" srcOrd="2" destOrd="0" presId="urn:microsoft.com/office/officeart/2005/8/layout/pList2"/>
    <dgm:cxn modelId="{6C133310-182E-4305-ACA8-58B7E0D8F6E1}" type="presParOf" srcId="{075CE73A-6ABA-40DC-A574-1B961476E6AC}" destId="{0D399232-38DD-4127-8C0D-364122850781}" srcOrd="0" destOrd="0" presId="urn:microsoft.com/office/officeart/2005/8/layout/pList2"/>
    <dgm:cxn modelId="{6E1FC382-DA48-4F77-8390-35E4C9F3A79A}" type="presParOf" srcId="{075CE73A-6ABA-40DC-A574-1B961476E6AC}" destId="{B585B309-4246-4370-A039-3D243635DFB7}" srcOrd="1" destOrd="0" presId="urn:microsoft.com/office/officeart/2005/8/layout/pList2"/>
    <dgm:cxn modelId="{44700251-DAA1-43F5-B906-1B7CDBB7CB37}" type="presParOf" srcId="{075CE73A-6ABA-40DC-A574-1B961476E6AC}" destId="{4E82B0D4-DCB4-4DEC-8CC3-3C253A6D3BFA}" srcOrd="2" destOrd="0" presId="urn:microsoft.com/office/officeart/2005/8/layout/pList2"/>
    <dgm:cxn modelId="{CA6D32FA-1EB7-4718-831B-F565DA5250B3}" type="presParOf" srcId="{B3D0333F-2293-4752-992C-594BDC6791CE}" destId="{8F628DDD-3A1A-4B3B-ACAC-1CCD5174C4A7}" srcOrd="3" destOrd="0" presId="urn:microsoft.com/office/officeart/2005/8/layout/pList2"/>
    <dgm:cxn modelId="{3C854692-0B41-45C8-8BE2-E0E9F9A46D70}" type="presParOf" srcId="{B3D0333F-2293-4752-992C-594BDC6791CE}" destId="{40F5D739-7570-45D5-92EE-B0CF8C73F10E}" srcOrd="4" destOrd="0" presId="urn:microsoft.com/office/officeart/2005/8/layout/pList2"/>
    <dgm:cxn modelId="{9E6D53B8-35E4-4768-8461-13B642442D14}" type="presParOf" srcId="{40F5D739-7570-45D5-92EE-B0CF8C73F10E}" destId="{4C12F5E3-D006-47D4-A155-A87CE7157721}" srcOrd="0" destOrd="0" presId="urn:microsoft.com/office/officeart/2005/8/layout/pList2"/>
    <dgm:cxn modelId="{7548F620-7380-4CDA-93BE-F09495800B71}" type="presParOf" srcId="{40F5D739-7570-45D5-92EE-B0CF8C73F10E}" destId="{214DE0F0-1391-4F56-B795-8C5B15C15E11}" srcOrd="1" destOrd="0" presId="urn:microsoft.com/office/officeart/2005/8/layout/pList2"/>
    <dgm:cxn modelId="{B932DA4F-1288-419F-BDDA-9BAD3447C4F9}" type="presParOf" srcId="{40F5D739-7570-45D5-92EE-B0CF8C73F10E}" destId="{A2DC3884-5A6D-4537-88FF-7E371FF4EAA8}" srcOrd="2" destOrd="0" presId="urn:microsoft.com/office/officeart/2005/8/layout/pList2"/>
    <dgm:cxn modelId="{81BBEC7A-4CBC-4D19-B4B4-729717D08BAD}" type="presParOf" srcId="{B3D0333F-2293-4752-992C-594BDC6791CE}" destId="{26294C17-680A-42B8-A36B-05E603477874}" srcOrd="5" destOrd="0" presId="urn:microsoft.com/office/officeart/2005/8/layout/pList2"/>
    <dgm:cxn modelId="{4C7B01A3-9AA7-4AF5-8330-6EF23770410A}" type="presParOf" srcId="{B3D0333F-2293-4752-992C-594BDC6791CE}" destId="{CA88666C-3873-451A-8B09-5F44914E21B6}" srcOrd="6" destOrd="0" presId="urn:microsoft.com/office/officeart/2005/8/layout/pList2"/>
    <dgm:cxn modelId="{F2E41152-6813-4564-8AC2-3BA92291FF2C}" type="presParOf" srcId="{CA88666C-3873-451A-8B09-5F44914E21B6}" destId="{8229F360-8E5D-47D4-AEAD-7B57582080D5}" srcOrd="0" destOrd="0" presId="urn:microsoft.com/office/officeart/2005/8/layout/pList2"/>
    <dgm:cxn modelId="{F16409A9-AB59-4DD1-969D-DCCD153288FE}" type="presParOf" srcId="{CA88666C-3873-451A-8B09-5F44914E21B6}" destId="{CEFFA005-6381-46E9-AB15-EBEAD07E1942}" srcOrd="1" destOrd="0" presId="urn:microsoft.com/office/officeart/2005/8/layout/pList2"/>
    <dgm:cxn modelId="{63032B43-B7DB-4131-9A25-F7447F85D76B}" type="presParOf" srcId="{CA88666C-3873-451A-8B09-5F44914E21B6}" destId="{F8198DEB-5EA7-46FC-BBAA-7329115A405E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23971-43B9-4BD7-82CE-40ACCBE76D67}" type="doc">
      <dgm:prSet loTypeId="urn:microsoft.com/office/officeart/2005/8/layout/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0F5D4-CA97-41F7-B69A-084EE0383BB8}">
      <dgm:prSet phldrT="[Text]" custT="1"/>
      <dgm:spPr>
        <a:solidFill>
          <a:srgbClr val="5DB347"/>
        </a:solidFill>
      </dgm:spPr>
      <dgm:t>
        <a:bodyPr/>
        <a:lstStyle/>
        <a:p>
          <a:r>
            <a:rPr lang="en-US" sz="1800" b="1" i="0" dirty="0">
              <a:latin typeface="Candara" panose="020E0502030303020204" pitchFamily="34" charset="0"/>
            </a:rPr>
            <a:t>Leadership and professional development opportunities</a:t>
          </a:r>
        </a:p>
      </dgm:t>
    </dgm:pt>
    <dgm:pt modelId="{5DEED1B1-6D16-44FA-8913-A63F6D7D227F}" type="parTrans" cxnId="{BE06D9CB-9A16-4633-83BF-527A0370EB03}">
      <dgm:prSet/>
      <dgm:spPr/>
      <dgm:t>
        <a:bodyPr/>
        <a:lstStyle/>
        <a:p>
          <a:endParaRPr lang="en-US" sz="2000" i="0">
            <a:latin typeface="Candara" panose="020E0502030303020204" pitchFamily="34" charset="0"/>
          </a:endParaRPr>
        </a:p>
      </dgm:t>
    </dgm:pt>
    <dgm:pt modelId="{8385E0E2-0259-425F-8B26-20953DE0929A}" type="sibTrans" cxnId="{BE06D9CB-9A16-4633-83BF-527A0370EB03}">
      <dgm:prSet/>
      <dgm:spPr/>
      <dgm:t>
        <a:bodyPr/>
        <a:lstStyle/>
        <a:p>
          <a:endParaRPr lang="en-US" sz="2000" i="0">
            <a:latin typeface="Candara" panose="020E0502030303020204" pitchFamily="34" charset="0"/>
          </a:endParaRPr>
        </a:p>
      </dgm:t>
    </dgm:pt>
    <dgm:pt modelId="{57B56920-FE8C-4FD3-8628-05792D03AA91}">
      <dgm:prSet phldrT="[Text]" custT="1"/>
      <dgm:spPr>
        <a:solidFill>
          <a:srgbClr val="F4A91E"/>
        </a:solidFill>
      </dgm:spPr>
      <dgm:t>
        <a:bodyPr/>
        <a:lstStyle/>
        <a:p>
          <a:r>
            <a:rPr lang="en-US" sz="1800" b="1" i="0" dirty="0">
              <a:latin typeface="Candara" panose="020E0502030303020204" pitchFamily="34" charset="0"/>
            </a:rPr>
            <a:t>Networking, research publications and shared resources</a:t>
          </a:r>
        </a:p>
      </dgm:t>
    </dgm:pt>
    <dgm:pt modelId="{AEF6A006-1DF3-416E-BA31-33DCE645A4D7}" type="parTrans" cxnId="{AF17CD3D-94B9-412D-ACE3-A7178B942AA4}">
      <dgm:prSet/>
      <dgm:spPr/>
      <dgm:t>
        <a:bodyPr/>
        <a:lstStyle/>
        <a:p>
          <a:endParaRPr lang="en-US" sz="2000" i="0">
            <a:latin typeface="Candara" panose="020E0502030303020204" pitchFamily="34" charset="0"/>
          </a:endParaRPr>
        </a:p>
      </dgm:t>
    </dgm:pt>
    <dgm:pt modelId="{6B2A5CFC-F51D-4DB5-8DF7-9F8D5F92338D}" type="sibTrans" cxnId="{AF17CD3D-94B9-412D-ACE3-A7178B942AA4}">
      <dgm:prSet/>
      <dgm:spPr/>
      <dgm:t>
        <a:bodyPr/>
        <a:lstStyle/>
        <a:p>
          <a:endParaRPr lang="en-US" sz="2000" i="0">
            <a:latin typeface="Candara" panose="020E0502030303020204" pitchFamily="34" charset="0"/>
          </a:endParaRPr>
        </a:p>
      </dgm:t>
    </dgm:pt>
    <dgm:pt modelId="{5D37C160-5BDF-477C-B6A0-E163F4488247}">
      <dgm:prSet phldrT="[Text]" custT="1"/>
      <dgm:spPr>
        <a:solidFill>
          <a:srgbClr val="AABA39"/>
        </a:solidFill>
      </dgm:spPr>
      <dgm:t>
        <a:bodyPr/>
        <a:lstStyle/>
        <a:p>
          <a:r>
            <a:rPr lang="en-US" sz="1800" b="1" i="0" dirty="0">
              <a:latin typeface="Candara" panose="020E0502030303020204" pitchFamily="34" charset="0"/>
            </a:rPr>
            <a:t>A united voice to advance equitable policy and legislation</a:t>
          </a:r>
        </a:p>
      </dgm:t>
    </dgm:pt>
    <dgm:pt modelId="{693CD785-B50E-4A4E-A9C3-3A64734EB226}" type="parTrans" cxnId="{53BB0A7F-C1DA-49A1-A78A-5D0C930950D4}">
      <dgm:prSet/>
      <dgm:spPr/>
      <dgm:t>
        <a:bodyPr/>
        <a:lstStyle/>
        <a:p>
          <a:endParaRPr lang="en-US" sz="2000" i="0">
            <a:latin typeface="Candara" panose="020E0502030303020204" pitchFamily="34" charset="0"/>
          </a:endParaRPr>
        </a:p>
      </dgm:t>
    </dgm:pt>
    <dgm:pt modelId="{5AFEDF48-CDCA-4E31-9B0A-D973ACA75CFB}" type="sibTrans" cxnId="{53BB0A7F-C1DA-49A1-A78A-5D0C930950D4}">
      <dgm:prSet/>
      <dgm:spPr/>
      <dgm:t>
        <a:bodyPr/>
        <a:lstStyle/>
        <a:p>
          <a:endParaRPr lang="en-US" sz="2000" i="0">
            <a:latin typeface="Candara" panose="020E0502030303020204" pitchFamily="34" charset="0"/>
          </a:endParaRPr>
        </a:p>
      </dgm:t>
    </dgm:pt>
    <dgm:pt modelId="{71771A22-448E-49BC-8291-58C26A9E8426}">
      <dgm:prSet phldrT="[Text]" custT="1"/>
      <dgm:spPr>
        <a:solidFill>
          <a:srgbClr val="33CC33"/>
        </a:solidFill>
      </dgm:spPr>
      <dgm:t>
        <a:bodyPr/>
        <a:lstStyle/>
        <a:p>
          <a:r>
            <a:rPr lang="en-US" sz="1800" b="1" dirty="0">
              <a:latin typeface="Candara" panose="020E0502030303020204" pitchFamily="34" charset="0"/>
            </a:rPr>
            <a:t>Launch statewide publicity campaigns to benefit communities</a:t>
          </a:r>
          <a:endParaRPr lang="en-US" sz="1800" b="1" i="0" dirty="0">
            <a:latin typeface="Candara" panose="020E0502030303020204" pitchFamily="34" charset="0"/>
          </a:endParaRPr>
        </a:p>
      </dgm:t>
    </dgm:pt>
    <dgm:pt modelId="{0C5F0DAE-2309-4B82-8667-2A6EB6A4E012}" type="parTrans" cxnId="{49450DD5-F300-4667-80D5-5CFE54ABA356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C49AED1C-DA8C-4490-BD83-02FC4FD0D556}" type="sibTrans" cxnId="{49450DD5-F300-4667-80D5-5CFE54ABA356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ED314710-024C-4421-95F5-F9A9B53B5821}">
      <dgm:prSet phldrT="[Text]" custT="1"/>
      <dgm:spPr>
        <a:solidFill>
          <a:srgbClr val="40B784"/>
        </a:solidFill>
      </dgm:spPr>
      <dgm:t>
        <a:bodyPr/>
        <a:lstStyle/>
        <a:p>
          <a:r>
            <a:rPr lang="en-US" sz="1800" b="1" i="0" dirty="0">
              <a:latin typeface="Candara" panose="020E0502030303020204" pitchFamily="34" charset="0"/>
            </a:rPr>
            <a:t>Supported each other on program improvements and alignment with NACEP standards</a:t>
          </a:r>
        </a:p>
      </dgm:t>
    </dgm:pt>
    <dgm:pt modelId="{99F72E3F-F36D-48ED-B3B8-AA32A4F83F5A}" type="parTrans" cxnId="{17E8B8B3-F6C4-4B6B-8D05-D6311A11BE21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8F43BC29-0A38-4E65-893C-94BED15D8665}" type="sibTrans" cxnId="{17E8B8B3-F6C4-4B6B-8D05-D6311A11BE21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7C170173-BE0E-4FCC-966F-40933EF620DE}" type="pres">
      <dgm:prSet presAssocID="{D1023971-43B9-4BD7-82CE-40ACCBE76D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DE82B3-F0BD-49DA-A805-0102CCC38497}" type="pres">
      <dgm:prSet presAssocID="{ED314710-024C-4421-95F5-F9A9B53B5821}" presName="boxAndChildren" presStyleCnt="0"/>
      <dgm:spPr/>
    </dgm:pt>
    <dgm:pt modelId="{D18D18A4-430E-48D6-8508-D7C86E9852C1}" type="pres">
      <dgm:prSet presAssocID="{ED314710-024C-4421-95F5-F9A9B53B5821}" presName="parentTextBox" presStyleLbl="node1" presStyleIdx="0" presStyleCnt="5"/>
      <dgm:spPr/>
      <dgm:t>
        <a:bodyPr/>
        <a:lstStyle/>
        <a:p>
          <a:endParaRPr lang="en-US"/>
        </a:p>
      </dgm:t>
    </dgm:pt>
    <dgm:pt modelId="{C8106904-AA15-416C-AA45-E985127B82AA}" type="pres">
      <dgm:prSet presAssocID="{C49AED1C-DA8C-4490-BD83-02FC4FD0D556}" presName="sp" presStyleCnt="0"/>
      <dgm:spPr/>
    </dgm:pt>
    <dgm:pt modelId="{63F16F01-8B66-4DE4-A8F9-8FD5200A65E9}" type="pres">
      <dgm:prSet presAssocID="{71771A22-448E-49BC-8291-58C26A9E8426}" presName="arrowAndChildren" presStyleCnt="0"/>
      <dgm:spPr/>
    </dgm:pt>
    <dgm:pt modelId="{80367861-6063-4F8F-A679-D17B7F0A82D9}" type="pres">
      <dgm:prSet presAssocID="{71771A22-448E-49BC-8291-58C26A9E8426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38067D8B-19FB-448D-AB0C-2C0E9D78487E}" type="pres">
      <dgm:prSet presAssocID="{5AFEDF48-CDCA-4E31-9B0A-D973ACA75CFB}" presName="sp" presStyleCnt="0"/>
      <dgm:spPr/>
    </dgm:pt>
    <dgm:pt modelId="{7FBC6FD7-723A-42FE-BC06-889E57DC3B42}" type="pres">
      <dgm:prSet presAssocID="{5D37C160-5BDF-477C-B6A0-E163F4488247}" presName="arrowAndChildren" presStyleCnt="0"/>
      <dgm:spPr/>
    </dgm:pt>
    <dgm:pt modelId="{24A3D3A4-49D3-4BE9-8573-766318E89F77}" type="pres">
      <dgm:prSet presAssocID="{5D37C160-5BDF-477C-B6A0-E163F4488247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D4A2A986-4578-43AF-A065-F6FDEE07B687}" type="pres">
      <dgm:prSet presAssocID="{6B2A5CFC-F51D-4DB5-8DF7-9F8D5F92338D}" presName="sp" presStyleCnt="0"/>
      <dgm:spPr/>
    </dgm:pt>
    <dgm:pt modelId="{A966137D-9C85-4041-A359-599D01178152}" type="pres">
      <dgm:prSet presAssocID="{57B56920-FE8C-4FD3-8628-05792D03AA91}" presName="arrowAndChildren" presStyleCnt="0"/>
      <dgm:spPr/>
    </dgm:pt>
    <dgm:pt modelId="{F93B9EFE-45D0-424D-8A9B-2B460E36E261}" type="pres">
      <dgm:prSet presAssocID="{57B56920-FE8C-4FD3-8628-05792D03AA91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6AB943BD-5D21-4D4C-8C0C-E8C83D4449D3}" type="pres">
      <dgm:prSet presAssocID="{8385E0E2-0259-425F-8B26-20953DE0929A}" presName="sp" presStyleCnt="0"/>
      <dgm:spPr/>
    </dgm:pt>
    <dgm:pt modelId="{0EC2F438-A54A-4BB0-B230-CE857F5FC749}" type="pres">
      <dgm:prSet presAssocID="{B6F0F5D4-CA97-41F7-B69A-084EE0383BB8}" presName="arrowAndChildren" presStyleCnt="0"/>
      <dgm:spPr/>
    </dgm:pt>
    <dgm:pt modelId="{8383E95A-3EAF-4CCA-9B5E-DCDBA03ABE73}" type="pres">
      <dgm:prSet presAssocID="{B6F0F5D4-CA97-41F7-B69A-084EE0383BB8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49450DD5-F300-4667-80D5-5CFE54ABA356}" srcId="{D1023971-43B9-4BD7-82CE-40ACCBE76D67}" destId="{71771A22-448E-49BC-8291-58C26A9E8426}" srcOrd="3" destOrd="0" parTransId="{0C5F0DAE-2309-4B82-8667-2A6EB6A4E012}" sibTransId="{C49AED1C-DA8C-4490-BD83-02FC4FD0D556}"/>
    <dgm:cxn modelId="{BA5677E9-88C6-49F4-B79C-63786E8062E5}" type="presOf" srcId="{D1023971-43B9-4BD7-82CE-40ACCBE76D67}" destId="{7C170173-BE0E-4FCC-966F-40933EF620DE}" srcOrd="0" destOrd="0" presId="urn:microsoft.com/office/officeart/2005/8/layout/process4"/>
    <dgm:cxn modelId="{A59AD066-F28A-4CA3-B6F0-CABFD248DCD5}" type="presOf" srcId="{ED314710-024C-4421-95F5-F9A9B53B5821}" destId="{D18D18A4-430E-48D6-8508-D7C86E9852C1}" srcOrd="0" destOrd="0" presId="urn:microsoft.com/office/officeart/2005/8/layout/process4"/>
    <dgm:cxn modelId="{53BB0A7F-C1DA-49A1-A78A-5D0C930950D4}" srcId="{D1023971-43B9-4BD7-82CE-40ACCBE76D67}" destId="{5D37C160-5BDF-477C-B6A0-E163F4488247}" srcOrd="2" destOrd="0" parTransId="{693CD785-B50E-4A4E-A9C3-3A64734EB226}" sibTransId="{5AFEDF48-CDCA-4E31-9B0A-D973ACA75CFB}"/>
    <dgm:cxn modelId="{AF17CD3D-94B9-412D-ACE3-A7178B942AA4}" srcId="{D1023971-43B9-4BD7-82CE-40ACCBE76D67}" destId="{57B56920-FE8C-4FD3-8628-05792D03AA91}" srcOrd="1" destOrd="0" parTransId="{AEF6A006-1DF3-416E-BA31-33DCE645A4D7}" sibTransId="{6B2A5CFC-F51D-4DB5-8DF7-9F8D5F92338D}"/>
    <dgm:cxn modelId="{A7439873-109C-4BC8-9DE1-0DD6FA391B08}" type="presOf" srcId="{71771A22-448E-49BC-8291-58C26A9E8426}" destId="{80367861-6063-4F8F-A679-D17B7F0A82D9}" srcOrd="0" destOrd="0" presId="urn:microsoft.com/office/officeart/2005/8/layout/process4"/>
    <dgm:cxn modelId="{0A11E954-E240-4BF3-895F-2B19AA27C4B4}" type="presOf" srcId="{5D37C160-5BDF-477C-B6A0-E163F4488247}" destId="{24A3D3A4-49D3-4BE9-8573-766318E89F77}" srcOrd="0" destOrd="0" presId="urn:microsoft.com/office/officeart/2005/8/layout/process4"/>
    <dgm:cxn modelId="{BE06D9CB-9A16-4633-83BF-527A0370EB03}" srcId="{D1023971-43B9-4BD7-82CE-40ACCBE76D67}" destId="{B6F0F5D4-CA97-41F7-B69A-084EE0383BB8}" srcOrd="0" destOrd="0" parTransId="{5DEED1B1-6D16-44FA-8913-A63F6D7D227F}" sibTransId="{8385E0E2-0259-425F-8B26-20953DE0929A}"/>
    <dgm:cxn modelId="{9140CA63-3ED9-47DE-B862-1076A0AC2E90}" type="presOf" srcId="{57B56920-FE8C-4FD3-8628-05792D03AA91}" destId="{F93B9EFE-45D0-424D-8A9B-2B460E36E261}" srcOrd="0" destOrd="0" presId="urn:microsoft.com/office/officeart/2005/8/layout/process4"/>
    <dgm:cxn modelId="{17E8B8B3-F6C4-4B6B-8D05-D6311A11BE21}" srcId="{D1023971-43B9-4BD7-82CE-40ACCBE76D67}" destId="{ED314710-024C-4421-95F5-F9A9B53B5821}" srcOrd="4" destOrd="0" parTransId="{99F72E3F-F36D-48ED-B3B8-AA32A4F83F5A}" sibTransId="{8F43BC29-0A38-4E65-893C-94BED15D8665}"/>
    <dgm:cxn modelId="{7CC34051-9258-4DB9-B2D4-89CA2EEA9080}" type="presOf" srcId="{B6F0F5D4-CA97-41F7-B69A-084EE0383BB8}" destId="{8383E95A-3EAF-4CCA-9B5E-DCDBA03ABE73}" srcOrd="0" destOrd="0" presId="urn:microsoft.com/office/officeart/2005/8/layout/process4"/>
    <dgm:cxn modelId="{B6A3FBC6-834F-4E8F-890D-4466A23F797E}" type="presParOf" srcId="{7C170173-BE0E-4FCC-966F-40933EF620DE}" destId="{2EDE82B3-F0BD-49DA-A805-0102CCC38497}" srcOrd="0" destOrd="0" presId="urn:microsoft.com/office/officeart/2005/8/layout/process4"/>
    <dgm:cxn modelId="{B2528FBB-E1E3-4DA8-85E8-F9A98BCD8469}" type="presParOf" srcId="{2EDE82B3-F0BD-49DA-A805-0102CCC38497}" destId="{D18D18A4-430E-48D6-8508-D7C86E9852C1}" srcOrd="0" destOrd="0" presId="urn:microsoft.com/office/officeart/2005/8/layout/process4"/>
    <dgm:cxn modelId="{66296442-0A2B-4C1D-96A6-271DECBDD4D9}" type="presParOf" srcId="{7C170173-BE0E-4FCC-966F-40933EF620DE}" destId="{C8106904-AA15-416C-AA45-E985127B82AA}" srcOrd="1" destOrd="0" presId="urn:microsoft.com/office/officeart/2005/8/layout/process4"/>
    <dgm:cxn modelId="{DEB7F96B-BB88-4B5D-9660-08CF83AE0580}" type="presParOf" srcId="{7C170173-BE0E-4FCC-966F-40933EF620DE}" destId="{63F16F01-8B66-4DE4-A8F9-8FD5200A65E9}" srcOrd="2" destOrd="0" presId="urn:microsoft.com/office/officeart/2005/8/layout/process4"/>
    <dgm:cxn modelId="{73330974-9E3C-460F-9FB8-4C944C8D48E0}" type="presParOf" srcId="{63F16F01-8B66-4DE4-A8F9-8FD5200A65E9}" destId="{80367861-6063-4F8F-A679-D17B7F0A82D9}" srcOrd="0" destOrd="0" presId="urn:microsoft.com/office/officeart/2005/8/layout/process4"/>
    <dgm:cxn modelId="{C09F4DD2-316B-4822-B33F-26E695887A63}" type="presParOf" srcId="{7C170173-BE0E-4FCC-966F-40933EF620DE}" destId="{38067D8B-19FB-448D-AB0C-2C0E9D78487E}" srcOrd="3" destOrd="0" presId="urn:microsoft.com/office/officeart/2005/8/layout/process4"/>
    <dgm:cxn modelId="{B86E5CC4-FF12-4EE8-A163-9B30CD2BD3A3}" type="presParOf" srcId="{7C170173-BE0E-4FCC-966F-40933EF620DE}" destId="{7FBC6FD7-723A-42FE-BC06-889E57DC3B42}" srcOrd="4" destOrd="0" presId="urn:microsoft.com/office/officeart/2005/8/layout/process4"/>
    <dgm:cxn modelId="{D06BAC71-B6EB-4FEE-84DD-297E3BA570D2}" type="presParOf" srcId="{7FBC6FD7-723A-42FE-BC06-889E57DC3B42}" destId="{24A3D3A4-49D3-4BE9-8573-766318E89F77}" srcOrd="0" destOrd="0" presId="urn:microsoft.com/office/officeart/2005/8/layout/process4"/>
    <dgm:cxn modelId="{64C21673-B739-481C-9782-79D2E87D4D62}" type="presParOf" srcId="{7C170173-BE0E-4FCC-966F-40933EF620DE}" destId="{D4A2A986-4578-43AF-A065-F6FDEE07B687}" srcOrd="5" destOrd="0" presId="urn:microsoft.com/office/officeart/2005/8/layout/process4"/>
    <dgm:cxn modelId="{EA3738F0-3EDB-4483-90CD-E9FDB21000A6}" type="presParOf" srcId="{7C170173-BE0E-4FCC-966F-40933EF620DE}" destId="{A966137D-9C85-4041-A359-599D01178152}" srcOrd="6" destOrd="0" presId="urn:microsoft.com/office/officeart/2005/8/layout/process4"/>
    <dgm:cxn modelId="{0EB197A2-0EFB-411D-9453-D9140ACF0ADB}" type="presParOf" srcId="{A966137D-9C85-4041-A359-599D01178152}" destId="{F93B9EFE-45D0-424D-8A9B-2B460E36E261}" srcOrd="0" destOrd="0" presId="urn:microsoft.com/office/officeart/2005/8/layout/process4"/>
    <dgm:cxn modelId="{F7A7122F-F712-4B0C-9A6A-80F4E5FA9E3B}" type="presParOf" srcId="{7C170173-BE0E-4FCC-966F-40933EF620DE}" destId="{6AB943BD-5D21-4D4C-8C0C-E8C83D4449D3}" srcOrd="7" destOrd="0" presId="urn:microsoft.com/office/officeart/2005/8/layout/process4"/>
    <dgm:cxn modelId="{D29AD17C-3EDF-4927-AEA9-4632E02DBDB3}" type="presParOf" srcId="{7C170173-BE0E-4FCC-966F-40933EF620DE}" destId="{0EC2F438-A54A-4BB0-B230-CE857F5FC749}" srcOrd="8" destOrd="0" presId="urn:microsoft.com/office/officeart/2005/8/layout/process4"/>
    <dgm:cxn modelId="{60CEE652-31AF-4573-A2AA-562EDE47AC24}" type="presParOf" srcId="{0EC2F438-A54A-4BB0-B230-CE857F5FC749}" destId="{8383E95A-3EAF-4CCA-9B5E-DCDBA03ABE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3CB19B-EA9F-4B37-94E0-247025DDE4E5}" type="doc">
      <dgm:prSet loTypeId="urn:microsoft.com/office/officeart/2005/8/layout/bProcess3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AF567E-D045-4571-837D-B22A9EEEFB80}">
      <dgm:prSet phldrT="[Text]" custT="1"/>
      <dgm:spPr>
        <a:solidFill>
          <a:srgbClr val="5DB347"/>
        </a:solidFill>
      </dgm:spPr>
      <dgm:t>
        <a:bodyPr/>
        <a:lstStyle/>
        <a:p>
          <a:r>
            <a:rPr lang="en-US" sz="2200" b="1" dirty="0">
              <a:latin typeface="Candara" panose="020E0502030303020204" pitchFamily="34" charset="0"/>
            </a:rPr>
            <a:t>Build interest among programs </a:t>
          </a:r>
        </a:p>
      </dgm:t>
    </dgm:pt>
    <dgm:pt modelId="{30211A10-B39F-4B51-A675-506819580D9D}" type="parTrans" cxnId="{FFA8B187-0BEE-4CDC-B7CD-A4B1D97A50A4}">
      <dgm:prSet/>
      <dgm:spPr/>
      <dgm:t>
        <a:bodyPr/>
        <a:lstStyle/>
        <a:p>
          <a:endParaRPr lang="en-US" sz="2200" b="1">
            <a:latin typeface="Candara" panose="020E0502030303020204" pitchFamily="34" charset="0"/>
          </a:endParaRPr>
        </a:p>
      </dgm:t>
    </dgm:pt>
    <dgm:pt modelId="{774F4DCC-49B1-4A73-87E2-BD197DDA59B9}" type="sibTrans" cxnId="{FFA8B187-0BEE-4CDC-B7CD-A4B1D97A50A4}">
      <dgm:prSet custT="1"/>
      <dgm:spPr/>
      <dgm:t>
        <a:bodyPr/>
        <a:lstStyle/>
        <a:p>
          <a:endParaRPr lang="en-US" sz="2200" b="1">
            <a:latin typeface="Candara" panose="020E0502030303020204" pitchFamily="34" charset="0"/>
          </a:endParaRPr>
        </a:p>
      </dgm:t>
    </dgm:pt>
    <dgm:pt modelId="{F887F674-A530-4D07-91E5-C16D0810276E}">
      <dgm:prSet phldrT="[Text]" custT="1"/>
      <dgm:spPr>
        <a:solidFill>
          <a:srgbClr val="5DB347"/>
        </a:solidFill>
      </dgm:spPr>
      <dgm:t>
        <a:bodyPr/>
        <a:lstStyle/>
        <a:p>
          <a:r>
            <a:rPr lang="en-US" sz="2200" b="1" dirty="0">
              <a:latin typeface="Candara" panose="020E0502030303020204" pitchFamily="34" charset="0"/>
            </a:rPr>
            <a:t>Recruit interim leadership</a:t>
          </a:r>
        </a:p>
      </dgm:t>
    </dgm:pt>
    <dgm:pt modelId="{348A2B86-EF1F-4DA6-AD16-596A3CDCF3DF}" type="parTrans" cxnId="{1ABBB97A-AC7A-4524-9BAC-F801A9508A6F}">
      <dgm:prSet/>
      <dgm:spPr/>
      <dgm:t>
        <a:bodyPr/>
        <a:lstStyle/>
        <a:p>
          <a:endParaRPr lang="en-US" sz="2200" b="1">
            <a:latin typeface="Candara" panose="020E0502030303020204" pitchFamily="34" charset="0"/>
          </a:endParaRPr>
        </a:p>
      </dgm:t>
    </dgm:pt>
    <dgm:pt modelId="{127E1447-9037-4E1F-91A2-127AFCF6D00E}" type="sibTrans" cxnId="{1ABBB97A-AC7A-4524-9BAC-F801A9508A6F}">
      <dgm:prSet custT="1"/>
      <dgm:spPr/>
      <dgm:t>
        <a:bodyPr/>
        <a:lstStyle/>
        <a:p>
          <a:endParaRPr lang="en-US" sz="2200" b="1">
            <a:latin typeface="Candara" panose="020E0502030303020204" pitchFamily="34" charset="0"/>
          </a:endParaRPr>
        </a:p>
      </dgm:t>
    </dgm:pt>
    <dgm:pt modelId="{73D6F397-4768-49A2-B888-1A9FA86E494A}">
      <dgm:prSet phldrT="[Text]" custT="1"/>
      <dgm:spPr>
        <a:solidFill>
          <a:srgbClr val="F4A91E"/>
        </a:solidFill>
      </dgm:spPr>
      <dgm:t>
        <a:bodyPr/>
        <a:lstStyle/>
        <a:p>
          <a:r>
            <a:rPr lang="en-US" sz="2200" b="1" dirty="0">
              <a:latin typeface="Candara" panose="020E0502030303020204" pitchFamily="34" charset="0"/>
            </a:rPr>
            <a:t>Recruit members and institutions</a:t>
          </a:r>
        </a:p>
      </dgm:t>
    </dgm:pt>
    <dgm:pt modelId="{7F805CF6-76A9-4FB4-8392-C08BB63FD192}" type="parTrans" cxnId="{B8D557AC-8623-4B95-A31E-F129F4FB3E31}">
      <dgm:prSet/>
      <dgm:spPr/>
      <dgm:t>
        <a:bodyPr/>
        <a:lstStyle/>
        <a:p>
          <a:endParaRPr lang="en-US" sz="2200" b="1">
            <a:latin typeface="Candara" panose="020E0502030303020204" pitchFamily="34" charset="0"/>
          </a:endParaRPr>
        </a:p>
      </dgm:t>
    </dgm:pt>
    <dgm:pt modelId="{634E2922-40AC-4777-9674-57E2C86195B0}" type="sibTrans" cxnId="{B8D557AC-8623-4B95-A31E-F129F4FB3E31}">
      <dgm:prSet custT="1"/>
      <dgm:spPr/>
      <dgm:t>
        <a:bodyPr/>
        <a:lstStyle/>
        <a:p>
          <a:endParaRPr lang="en-US" sz="2200" b="1">
            <a:latin typeface="Candara" panose="020E0502030303020204" pitchFamily="34" charset="0"/>
          </a:endParaRPr>
        </a:p>
      </dgm:t>
    </dgm:pt>
    <dgm:pt modelId="{EBFB7BC2-60FE-4406-9ECB-960F068CA4AD}">
      <dgm:prSet phldrT="[Text]" custT="1"/>
      <dgm:spPr>
        <a:solidFill>
          <a:srgbClr val="F4A91E"/>
        </a:solidFill>
      </dgm:spPr>
      <dgm:t>
        <a:bodyPr/>
        <a:lstStyle/>
        <a:p>
          <a:r>
            <a:rPr lang="en-US" sz="2200" b="1" dirty="0">
              <a:latin typeface="Candara" panose="020E0502030303020204" pitchFamily="34" charset="0"/>
            </a:rPr>
            <a:t>Formally adopt bylaws </a:t>
          </a:r>
        </a:p>
      </dgm:t>
    </dgm:pt>
    <dgm:pt modelId="{C108250A-D13B-4E1C-8B8D-76B32BE0262B}" type="parTrans" cxnId="{A4A4BAFF-BDA5-4F3C-8F73-E35B71A2AEA3}">
      <dgm:prSet/>
      <dgm:spPr/>
      <dgm:t>
        <a:bodyPr/>
        <a:lstStyle/>
        <a:p>
          <a:endParaRPr lang="en-US" sz="2200" b="1">
            <a:latin typeface="Candara" panose="020E0502030303020204" pitchFamily="34" charset="0"/>
          </a:endParaRPr>
        </a:p>
      </dgm:t>
    </dgm:pt>
    <dgm:pt modelId="{6DA58E10-2222-4CF1-B94B-A3C0CAC9B4D8}" type="sibTrans" cxnId="{A4A4BAFF-BDA5-4F3C-8F73-E35B71A2AEA3}">
      <dgm:prSet custT="1"/>
      <dgm:spPr/>
      <dgm:t>
        <a:bodyPr/>
        <a:lstStyle/>
        <a:p>
          <a:endParaRPr lang="en-US" sz="2200" b="1">
            <a:latin typeface="Candara" panose="020E0502030303020204" pitchFamily="34" charset="0"/>
          </a:endParaRPr>
        </a:p>
      </dgm:t>
    </dgm:pt>
    <dgm:pt modelId="{7936EA2B-CB67-440F-9C03-A057EDBA6DFF}">
      <dgm:prSet phldrT="[Text]" custT="1"/>
      <dgm:spPr>
        <a:solidFill>
          <a:srgbClr val="40B784"/>
        </a:solidFill>
      </dgm:spPr>
      <dgm:t>
        <a:bodyPr/>
        <a:lstStyle/>
        <a:p>
          <a:r>
            <a:rPr lang="en-US" sz="2200" b="1" dirty="0">
              <a:latin typeface="Candara" panose="020E0502030303020204" pitchFamily="34" charset="0"/>
            </a:rPr>
            <a:t>Have voting members elect officers</a:t>
          </a:r>
        </a:p>
      </dgm:t>
    </dgm:pt>
    <dgm:pt modelId="{CF7A44DE-50FD-4374-9B90-A9F21DDB8A39}" type="parTrans" cxnId="{68666ADB-4EFA-427E-B142-7A384416B3C6}">
      <dgm:prSet/>
      <dgm:spPr/>
      <dgm:t>
        <a:bodyPr/>
        <a:lstStyle/>
        <a:p>
          <a:endParaRPr lang="en-US" sz="2200" b="1">
            <a:latin typeface="Candara" panose="020E0502030303020204" pitchFamily="34" charset="0"/>
          </a:endParaRPr>
        </a:p>
      </dgm:t>
    </dgm:pt>
    <dgm:pt modelId="{9FC8101C-2488-4809-BB5F-47857492B72C}" type="sibTrans" cxnId="{68666ADB-4EFA-427E-B142-7A384416B3C6}">
      <dgm:prSet custT="1"/>
      <dgm:spPr/>
      <dgm:t>
        <a:bodyPr/>
        <a:lstStyle/>
        <a:p>
          <a:endParaRPr lang="en-US" sz="2200" b="1">
            <a:latin typeface="Candara" panose="020E0502030303020204" pitchFamily="34" charset="0"/>
          </a:endParaRPr>
        </a:p>
      </dgm:t>
    </dgm:pt>
    <dgm:pt modelId="{B4A63DEE-EC87-40E0-B76F-3C85DF2CB739}">
      <dgm:prSet phldrT="[Text]" custT="1"/>
      <dgm:spPr>
        <a:solidFill>
          <a:srgbClr val="40B784"/>
        </a:solidFill>
      </dgm:spPr>
      <dgm:t>
        <a:bodyPr/>
        <a:lstStyle/>
        <a:p>
          <a:r>
            <a:rPr lang="en-US" sz="2200" b="1" dirty="0">
              <a:latin typeface="Candara" panose="020E0502030303020204" pitchFamily="34" charset="0"/>
            </a:rPr>
            <a:t>Apply for official NACEP Chapter affiliation </a:t>
          </a:r>
        </a:p>
      </dgm:t>
    </dgm:pt>
    <dgm:pt modelId="{C5A04A29-C670-42C8-988E-83EFDFA401E9}" type="parTrans" cxnId="{9370107C-A03F-43CC-A13D-421FE19FCFF5}">
      <dgm:prSet/>
      <dgm:spPr/>
      <dgm:t>
        <a:bodyPr/>
        <a:lstStyle/>
        <a:p>
          <a:endParaRPr lang="en-US" sz="2200" b="1">
            <a:latin typeface="Candara" panose="020E0502030303020204" pitchFamily="34" charset="0"/>
          </a:endParaRPr>
        </a:p>
      </dgm:t>
    </dgm:pt>
    <dgm:pt modelId="{6F033B4D-0717-40DD-8CCE-69E966301F15}" type="sibTrans" cxnId="{9370107C-A03F-43CC-A13D-421FE19FCFF5}">
      <dgm:prSet/>
      <dgm:spPr/>
      <dgm:t>
        <a:bodyPr/>
        <a:lstStyle/>
        <a:p>
          <a:endParaRPr lang="en-US" sz="2200" b="1">
            <a:latin typeface="Candara" panose="020E0502030303020204" pitchFamily="34" charset="0"/>
          </a:endParaRPr>
        </a:p>
      </dgm:t>
    </dgm:pt>
    <dgm:pt modelId="{4CE1E5E5-6BA9-48F7-990E-E40E388B3D3B}" type="pres">
      <dgm:prSet presAssocID="{F23CB19B-EA9F-4B37-94E0-247025DDE4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CAE51-E2BD-4346-AF13-BCFCE0878921}" type="pres">
      <dgm:prSet presAssocID="{36AF567E-D045-4571-837D-B22A9EEEFB8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0172A-066B-4B62-9343-560DCE49EB70}" type="pres">
      <dgm:prSet presAssocID="{774F4DCC-49B1-4A73-87E2-BD197DDA59B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8054463-8FD1-411E-A9F8-0D585DD03B42}" type="pres">
      <dgm:prSet presAssocID="{774F4DCC-49B1-4A73-87E2-BD197DDA59B9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308E59C2-014B-452A-9B16-FC7463DAAA5C}" type="pres">
      <dgm:prSet presAssocID="{F887F674-A530-4D07-91E5-C16D0810276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DA1D9-99B9-408F-A4B5-0F8C4E146E88}" type="pres">
      <dgm:prSet presAssocID="{127E1447-9037-4E1F-91A2-127AFCF6D00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D93CD77-702E-4261-B228-F7F34CA823D5}" type="pres">
      <dgm:prSet presAssocID="{127E1447-9037-4E1F-91A2-127AFCF6D00E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C8E32A37-3FEB-4C80-9F60-04B79719F721}" type="pres">
      <dgm:prSet presAssocID="{73D6F397-4768-49A2-B888-1A9FA86E494A}" presName="node" presStyleLbl="node1" presStyleIdx="2" presStyleCnt="6" custScaleY="120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65F25-6066-41C3-94D6-FC47880FE3A6}" type="pres">
      <dgm:prSet presAssocID="{634E2922-40AC-4777-9674-57E2C86195B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A274AB9-936B-4AF3-8F59-F77EDC46E6C3}" type="pres">
      <dgm:prSet presAssocID="{634E2922-40AC-4777-9674-57E2C86195B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A2BB3807-99BD-4513-B6B4-970F308D4239}" type="pres">
      <dgm:prSet presAssocID="{EBFB7BC2-60FE-4406-9ECB-960F068CA4AD}" presName="node" presStyleLbl="node1" presStyleIdx="3" presStyleCnt="6" custScaleY="118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2A6F6-A97F-49C7-90AB-B4FB618E23C8}" type="pres">
      <dgm:prSet presAssocID="{6DA58E10-2222-4CF1-B94B-A3C0CAC9B4D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55871EB-9EE0-42AF-9EBC-C43540E43941}" type="pres">
      <dgm:prSet presAssocID="{6DA58E10-2222-4CF1-B94B-A3C0CAC9B4D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A220AA71-7023-48F9-ABC0-A64D7BCAF979}" type="pres">
      <dgm:prSet presAssocID="{7936EA2B-CB67-440F-9C03-A057EDBA6D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74FFC-EAB6-4950-8A50-0F09E073E27E}" type="pres">
      <dgm:prSet presAssocID="{9FC8101C-2488-4809-BB5F-47857492B72C}" presName="sibTrans" presStyleLbl="sibTrans1D1" presStyleIdx="4" presStyleCnt="5"/>
      <dgm:spPr/>
      <dgm:t>
        <a:bodyPr/>
        <a:lstStyle/>
        <a:p>
          <a:endParaRPr lang="en-US"/>
        </a:p>
      </dgm:t>
    </dgm:pt>
    <dgm:pt modelId="{2E40C618-634E-4D1E-BD89-1E87D7A9A14E}" type="pres">
      <dgm:prSet presAssocID="{9FC8101C-2488-4809-BB5F-47857492B72C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08BC4DD-0E11-435B-82B7-B51F57795354}" type="pres">
      <dgm:prSet presAssocID="{B4A63DEE-EC87-40E0-B76F-3C85DF2CB73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ECD95D-3508-4721-8D3B-FDB39ACCFCF5}" type="presOf" srcId="{774F4DCC-49B1-4A73-87E2-BD197DDA59B9}" destId="{08054463-8FD1-411E-A9F8-0D585DD03B42}" srcOrd="1" destOrd="0" presId="urn:microsoft.com/office/officeart/2005/8/layout/bProcess3"/>
    <dgm:cxn modelId="{A2265FB2-D62F-44AB-8D6F-C3B5F17CC23E}" type="presOf" srcId="{9FC8101C-2488-4809-BB5F-47857492B72C}" destId="{2E40C618-634E-4D1E-BD89-1E87D7A9A14E}" srcOrd="1" destOrd="0" presId="urn:microsoft.com/office/officeart/2005/8/layout/bProcess3"/>
    <dgm:cxn modelId="{1ABBB97A-AC7A-4524-9BAC-F801A9508A6F}" srcId="{F23CB19B-EA9F-4B37-94E0-247025DDE4E5}" destId="{F887F674-A530-4D07-91E5-C16D0810276E}" srcOrd="1" destOrd="0" parTransId="{348A2B86-EF1F-4DA6-AD16-596A3CDCF3DF}" sibTransId="{127E1447-9037-4E1F-91A2-127AFCF6D00E}"/>
    <dgm:cxn modelId="{A4A4BAFF-BDA5-4F3C-8F73-E35B71A2AEA3}" srcId="{F23CB19B-EA9F-4B37-94E0-247025DDE4E5}" destId="{EBFB7BC2-60FE-4406-9ECB-960F068CA4AD}" srcOrd="3" destOrd="0" parTransId="{C108250A-D13B-4E1C-8B8D-76B32BE0262B}" sibTransId="{6DA58E10-2222-4CF1-B94B-A3C0CAC9B4D8}"/>
    <dgm:cxn modelId="{B8D557AC-8623-4B95-A31E-F129F4FB3E31}" srcId="{F23CB19B-EA9F-4B37-94E0-247025DDE4E5}" destId="{73D6F397-4768-49A2-B888-1A9FA86E494A}" srcOrd="2" destOrd="0" parTransId="{7F805CF6-76A9-4FB4-8392-C08BB63FD192}" sibTransId="{634E2922-40AC-4777-9674-57E2C86195B0}"/>
    <dgm:cxn modelId="{BE427870-978D-41A5-BE70-09DF06E41BC8}" type="presOf" srcId="{36AF567E-D045-4571-837D-B22A9EEEFB80}" destId="{22CCAE51-E2BD-4346-AF13-BCFCE0878921}" srcOrd="0" destOrd="0" presId="urn:microsoft.com/office/officeart/2005/8/layout/bProcess3"/>
    <dgm:cxn modelId="{0572953C-4C02-4C7B-ADD1-744B9718BB61}" type="presOf" srcId="{634E2922-40AC-4777-9674-57E2C86195B0}" destId="{9AB65F25-6066-41C3-94D6-FC47880FE3A6}" srcOrd="0" destOrd="0" presId="urn:microsoft.com/office/officeart/2005/8/layout/bProcess3"/>
    <dgm:cxn modelId="{D8488F22-64CC-44F7-B4F3-DC4D1C84F979}" type="presOf" srcId="{F23CB19B-EA9F-4B37-94E0-247025DDE4E5}" destId="{4CE1E5E5-6BA9-48F7-990E-E40E388B3D3B}" srcOrd="0" destOrd="0" presId="urn:microsoft.com/office/officeart/2005/8/layout/bProcess3"/>
    <dgm:cxn modelId="{EC112106-F095-48CC-9C7B-7290CA969059}" type="presOf" srcId="{73D6F397-4768-49A2-B888-1A9FA86E494A}" destId="{C8E32A37-3FEB-4C80-9F60-04B79719F721}" srcOrd="0" destOrd="0" presId="urn:microsoft.com/office/officeart/2005/8/layout/bProcess3"/>
    <dgm:cxn modelId="{3D245AFA-DCBA-4B2B-97E6-E254C7AA28E0}" type="presOf" srcId="{7936EA2B-CB67-440F-9C03-A057EDBA6DFF}" destId="{A220AA71-7023-48F9-ABC0-A64D7BCAF979}" srcOrd="0" destOrd="0" presId="urn:microsoft.com/office/officeart/2005/8/layout/bProcess3"/>
    <dgm:cxn modelId="{CDCCDCC7-63B7-4906-B767-88523AC4F2F6}" type="presOf" srcId="{EBFB7BC2-60FE-4406-9ECB-960F068CA4AD}" destId="{A2BB3807-99BD-4513-B6B4-970F308D4239}" srcOrd="0" destOrd="0" presId="urn:microsoft.com/office/officeart/2005/8/layout/bProcess3"/>
    <dgm:cxn modelId="{A2B23100-3B40-46A0-A579-6BBC67029CA5}" type="presOf" srcId="{9FC8101C-2488-4809-BB5F-47857492B72C}" destId="{EAB74FFC-EAB6-4950-8A50-0F09E073E27E}" srcOrd="0" destOrd="0" presId="urn:microsoft.com/office/officeart/2005/8/layout/bProcess3"/>
    <dgm:cxn modelId="{E18196F6-E995-4554-A14D-3FAA329068E1}" type="presOf" srcId="{127E1447-9037-4E1F-91A2-127AFCF6D00E}" destId="{ED93CD77-702E-4261-B228-F7F34CA823D5}" srcOrd="1" destOrd="0" presId="urn:microsoft.com/office/officeart/2005/8/layout/bProcess3"/>
    <dgm:cxn modelId="{68666ADB-4EFA-427E-B142-7A384416B3C6}" srcId="{F23CB19B-EA9F-4B37-94E0-247025DDE4E5}" destId="{7936EA2B-CB67-440F-9C03-A057EDBA6DFF}" srcOrd="4" destOrd="0" parTransId="{CF7A44DE-50FD-4374-9B90-A9F21DDB8A39}" sibTransId="{9FC8101C-2488-4809-BB5F-47857492B72C}"/>
    <dgm:cxn modelId="{B4A9487E-E756-4BD8-B206-BCF69877EF6E}" type="presOf" srcId="{6DA58E10-2222-4CF1-B94B-A3C0CAC9B4D8}" destId="{955871EB-9EE0-42AF-9EBC-C43540E43941}" srcOrd="1" destOrd="0" presId="urn:microsoft.com/office/officeart/2005/8/layout/bProcess3"/>
    <dgm:cxn modelId="{6CF9A692-ECF8-45B3-97DA-220360232EA5}" type="presOf" srcId="{B4A63DEE-EC87-40E0-B76F-3C85DF2CB739}" destId="{F08BC4DD-0E11-435B-82B7-B51F57795354}" srcOrd="0" destOrd="0" presId="urn:microsoft.com/office/officeart/2005/8/layout/bProcess3"/>
    <dgm:cxn modelId="{FE61DDBF-455F-41AF-BD36-664F9350DD42}" type="presOf" srcId="{634E2922-40AC-4777-9674-57E2C86195B0}" destId="{AA274AB9-936B-4AF3-8F59-F77EDC46E6C3}" srcOrd="1" destOrd="0" presId="urn:microsoft.com/office/officeart/2005/8/layout/bProcess3"/>
    <dgm:cxn modelId="{84DB7C24-5168-4516-A9EF-77AB092DA8FF}" type="presOf" srcId="{6DA58E10-2222-4CF1-B94B-A3C0CAC9B4D8}" destId="{F5B2A6F6-A97F-49C7-90AB-B4FB618E23C8}" srcOrd="0" destOrd="0" presId="urn:microsoft.com/office/officeart/2005/8/layout/bProcess3"/>
    <dgm:cxn modelId="{FFA8B187-0BEE-4CDC-B7CD-A4B1D97A50A4}" srcId="{F23CB19B-EA9F-4B37-94E0-247025DDE4E5}" destId="{36AF567E-D045-4571-837D-B22A9EEEFB80}" srcOrd="0" destOrd="0" parTransId="{30211A10-B39F-4B51-A675-506819580D9D}" sibTransId="{774F4DCC-49B1-4A73-87E2-BD197DDA59B9}"/>
    <dgm:cxn modelId="{9370107C-A03F-43CC-A13D-421FE19FCFF5}" srcId="{F23CB19B-EA9F-4B37-94E0-247025DDE4E5}" destId="{B4A63DEE-EC87-40E0-B76F-3C85DF2CB739}" srcOrd="5" destOrd="0" parTransId="{C5A04A29-C670-42C8-988E-83EFDFA401E9}" sibTransId="{6F033B4D-0717-40DD-8CCE-69E966301F15}"/>
    <dgm:cxn modelId="{19423601-6FA9-43E0-A9D3-6D755F162767}" type="presOf" srcId="{F887F674-A530-4D07-91E5-C16D0810276E}" destId="{308E59C2-014B-452A-9B16-FC7463DAAA5C}" srcOrd="0" destOrd="0" presId="urn:microsoft.com/office/officeart/2005/8/layout/bProcess3"/>
    <dgm:cxn modelId="{95188DF6-04F5-4596-A950-505E937AB3AA}" type="presOf" srcId="{774F4DCC-49B1-4A73-87E2-BD197DDA59B9}" destId="{1EF0172A-066B-4B62-9343-560DCE49EB70}" srcOrd="0" destOrd="0" presId="urn:microsoft.com/office/officeart/2005/8/layout/bProcess3"/>
    <dgm:cxn modelId="{B34A0EE7-34C8-4642-B491-ADF6619B0A8C}" type="presOf" srcId="{127E1447-9037-4E1F-91A2-127AFCF6D00E}" destId="{588DA1D9-99B9-408F-A4B5-0F8C4E146E88}" srcOrd="0" destOrd="0" presId="urn:microsoft.com/office/officeart/2005/8/layout/bProcess3"/>
    <dgm:cxn modelId="{9D7B6445-F1F7-4849-87FF-97DCB07DEF9D}" type="presParOf" srcId="{4CE1E5E5-6BA9-48F7-990E-E40E388B3D3B}" destId="{22CCAE51-E2BD-4346-AF13-BCFCE0878921}" srcOrd="0" destOrd="0" presId="urn:microsoft.com/office/officeart/2005/8/layout/bProcess3"/>
    <dgm:cxn modelId="{F455362D-33B3-4878-87D7-4E5D58D47AFC}" type="presParOf" srcId="{4CE1E5E5-6BA9-48F7-990E-E40E388B3D3B}" destId="{1EF0172A-066B-4B62-9343-560DCE49EB70}" srcOrd="1" destOrd="0" presId="urn:microsoft.com/office/officeart/2005/8/layout/bProcess3"/>
    <dgm:cxn modelId="{26B7D82A-447F-419B-98D4-5986F03899E0}" type="presParOf" srcId="{1EF0172A-066B-4B62-9343-560DCE49EB70}" destId="{08054463-8FD1-411E-A9F8-0D585DD03B42}" srcOrd="0" destOrd="0" presId="urn:microsoft.com/office/officeart/2005/8/layout/bProcess3"/>
    <dgm:cxn modelId="{19C1247B-AB40-4B19-A628-364A52141245}" type="presParOf" srcId="{4CE1E5E5-6BA9-48F7-990E-E40E388B3D3B}" destId="{308E59C2-014B-452A-9B16-FC7463DAAA5C}" srcOrd="2" destOrd="0" presId="urn:microsoft.com/office/officeart/2005/8/layout/bProcess3"/>
    <dgm:cxn modelId="{8026D903-8121-4DE5-89B7-B1204465F105}" type="presParOf" srcId="{4CE1E5E5-6BA9-48F7-990E-E40E388B3D3B}" destId="{588DA1D9-99B9-408F-A4B5-0F8C4E146E88}" srcOrd="3" destOrd="0" presId="urn:microsoft.com/office/officeart/2005/8/layout/bProcess3"/>
    <dgm:cxn modelId="{022FACBC-BD00-4E27-B35B-5CAEBD310FEB}" type="presParOf" srcId="{588DA1D9-99B9-408F-A4B5-0F8C4E146E88}" destId="{ED93CD77-702E-4261-B228-F7F34CA823D5}" srcOrd="0" destOrd="0" presId="urn:microsoft.com/office/officeart/2005/8/layout/bProcess3"/>
    <dgm:cxn modelId="{B3443E9B-55DD-419A-81D6-BC71E1866C19}" type="presParOf" srcId="{4CE1E5E5-6BA9-48F7-990E-E40E388B3D3B}" destId="{C8E32A37-3FEB-4C80-9F60-04B79719F721}" srcOrd="4" destOrd="0" presId="urn:microsoft.com/office/officeart/2005/8/layout/bProcess3"/>
    <dgm:cxn modelId="{09439D38-EFEC-4CDE-B60C-DA444A3D99C7}" type="presParOf" srcId="{4CE1E5E5-6BA9-48F7-990E-E40E388B3D3B}" destId="{9AB65F25-6066-41C3-94D6-FC47880FE3A6}" srcOrd="5" destOrd="0" presId="urn:microsoft.com/office/officeart/2005/8/layout/bProcess3"/>
    <dgm:cxn modelId="{70E44C20-66A7-4022-8A70-3A8F460ED13B}" type="presParOf" srcId="{9AB65F25-6066-41C3-94D6-FC47880FE3A6}" destId="{AA274AB9-936B-4AF3-8F59-F77EDC46E6C3}" srcOrd="0" destOrd="0" presId="urn:microsoft.com/office/officeart/2005/8/layout/bProcess3"/>
    <dgm:cxn modelId="{4223B249-7B5D-4362-A8BD-A556EB977EDB}" type="presParOf" srcId="{4CE1E5E5-6BA9-48F7-990E-E40E388B3D3B}" destId="{A2BB3807-99BD-4513-B6B4-970F308D4239}" srcOrd="6" destOrd="0" presId="urn:microsoft.com/office/officeart/2005/8/layout/bProcess3"/>
    <dgm:cxn modelId="{82E5B674-B2C1-4ED8-9AE2-33CF6FD53748}" type="presParOf" srcId="{4CE1E5E5-6BA9-48F7-990E-E40E388B3D3B}" destId="{F5B2A6F6-A97F-49C7-90AB-B4FB618E23C8}" srcOrd="7" destOrd="0" presId="urn:microsoft.com/office/officeart/2005/8/layout/bProcess3"/>
    <dgm:cxn modelId="{44FDBEC5-E895-452A-9761-5F8FBD0F0AA6}" type="presParOf" srcId="{F5B2A6F6-A97F-49C7-90AB-B4FB618E23C8}" destId="{955871EB-9EE0-42AF-9EBC-C43540E43941}" srcOrd="0" destOrd="0" presId="urn:microsoft.com/office/officeart/2005/8/layout/bProcess3"/>
    <dgm:cxn modelId="{CD48FAD5-86D0-495C-8A86-9733F8F67A8A}" type="presParOf" srcId="{4CE1E5E5-6BA9-48F7-990E-E40E388B3D3B}" destId="{A220AA71-7023-48F9-ABC0-A64D7BCAF979}" srcOrd="8" destOrd="0" presId="urn:microsoft.com/office/officeart/2005/8/layout/bProcess3"/>
    <dgm:cxn modelId="{CCD3872D-DD98-4B99-8ABB-98B13CF8BCB1}" type="presParOf" srcId="{4CE1E5E5-6BA9-48F7-990E-E40E388B3D3B}" destId="{EAB74FFC-EAB6-4950-8A50-0F09E073E27E}" srcOrd="9" destOrd="0" presId="urn:microsoft.com/office/officeart/2005/8/layout/bProcess3"/>
    <dgm:cxn modelId="{7E98109F-9829-4BBD-9AB0-111380CB9ED9}" type="presParOf" srcId="{EAB74FFC-EAB6-4950-8A50-0F09E073E27E}" destId="{2E40C618-634E-4D1E-BD89-1E87D7A9A14E}" srcOrd="0" destOrd="0" presId="urn:microsoft.com/office/officeart/2005/8/layout/bProcess3"/>
    <dgm:cxn modelId="{C13C4EBD-9C1B-4F02-9E3F-82B681D62DEC}" type="presParOf" srcId="{4CE1E5E5-6BA9-48F7-990E-E40E388B3D3B}" destId="{F08BC4DD-0E11-435B-82B7-B51F5779535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D31CC-EE53-4218-9E1C-7D8F3D7BD472}">
      <dsp:nvSpPr>
        <dsp:cNvPr id="0" name=""/>
        <dsp:cNvSpPr/>
      </dsp:nvSpPr>
      <dsp:spPr>
        <a:xfrm>
          <a:off x="1563012" y="0"/>
          <a:ext cx="2110108" cy="211042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5DB3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52669-5753-4838-8784-7B6C0F5F04CF}">
      <dsp:nvSpPr>
        <dsp:cNvPr id="0" name=""/>
        <dsp:cNvSpPr/>
      </dsp:nvSpPr>
      <dsp:spPr>
        <a:xfrm>
          <a:off x="2029415" y="761928"/>
          <a:ext cx="1172546" cy="58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NACEP Board of Directors</a:t>
          </a:r>
          <a:endParaRPr lang="en-US" sz="1600" kern="1200" dirty="0"/>
        </a:p>
      </dsp:txBody>
      <dsp:txXfrm>
        <a:off x="2029415" y="761928"/>
        <a:ext cx="1172546" cy="586132"/>
      </dsp:txXfrm>
    </dsp:sp>
    <dsp:sp modelId="{CBEAE6B7-A742-445A-AD9B-5A58878FA102}">
      <dsp:nvSpPr>
        <dsp:cNvPr id="0" name=""/>
        <dsp:cNvSpPr/>
      </dsp:nvSpPr>
      <dsp:spPr>
        <a:xfrm>
          <a:off x="976937" y="1212598"/>
          <a:ext cx="2110108" cy="211042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4A9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8DC01-EE96-461B-90D0-5249F952B07D}">
      <dsp:nvSpPr>
        <dsp:cNvPr id="0" name=""/>
        <dsp:cNvSpPr/>
      </dsp:nvSpPr>
      <dsp:spPr>
        <a:xfrm>
          <a:off x="1454594" y="1981541"/>
          <a:ext cx="1444717" cy="58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NACEP Commissioners</a:t>
          </a:r>
          <a:endParaRPr lang="en-US" sz="1600" kern="1200" dirty="0"/>
        </a:p>
      </dsp:txBody>
      <dsp:txXfrm>
        <a:off x="1454594" y="1981541"/>
        <a:ext cx="1444717" cy="586132"/>
      </dsp:txXfrm>
    </dsp:sp>
    <dsp:sp modelId="{D84064FB-D537-4A5E-954D-48E6ED983326}">
      <dsp:nvSpPr>
        <dsp:cNvPr id="0" name=""/>
        <dsp:cNvSpPr/>
      </dsp:nvSpPr>
      <dsp:spPr>
        <a:xfrm>
          <a:off x="1713196" y="2570304"/>
          <a:ext cx="1812909" cy="181363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148B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2B55-B01C-4590-8B79-EF671F2E3ADB}">
      <dsp:nvSpPr>
        <dsp:cNvPr id="0" name=""/>
        <dsp:cNvSpPr/>
      </dsp:nvSpPr>
      <dsp:spPr>
        <a:xfrm>
          <a:off x="2032189" y="3202907"/>
          <a:ext cx="1172546" cy="58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NACEP Volunteers &amp; Staff</a:t>
          </a:r>
          <a:endParaRPr lang="en-US" sz="1600" kern="1200" dirty="0"/>
        </a:p>
      </dsp:txBody>
      <dsp:txXfrm>
        <a:off x="2032189" y="3202907"/>
        <a:ext cx="1172546" cy="586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AB9A1-9D24-470F-B146-46AB5FD4ECBE}">
      <dsp:nvSpPr>
        <dsp:cNvPr id="0" name=""/>
        <dsp:cNvSpPr/>
      </dsp:nvSpPr>
      <dsp:spPr>
        <a:xfrm>
          <a:off x="0" y="0"/>
          <a:ext cx="11599064" cy="2230279"/>
        </a:xfrm>
        <a:prstGeom prst="roundRect">
          <a:avLst>
            <a:gd name="adj" fmla="val 10000"/>
          </a:avLst>
        </a:prstGeom>
        <a:solidFill>
          <a:srgbClr val="148B8B">
            <a:alpha val="90000"/>
          </a:srgb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F6E3E-858F-4EC0-B09E-F26C6C227B2B}">
      <dsp:nvSpPr>
        <dsp:cNvPr id="0" name=""/>
        <dsp:cNvSpPr/>
      </dsp:nvSpPr>
      <dsp:spPr>
        <a:xfrm>
          <a:off x="349322" y="297370"/>
          <a:ext cx="2379733" cy="16355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57B483-8361-4DC6-AC01-12542E6FF8A6}">
      <dsp:nvSpPr>
        <dsp:cNvPr id="0" name=""/>
        <dsp:cNvSpPr/>
      </dsp:nvSpPr>
      <dsp:spPr>
        <a:xfrm rot="10800000">
          <a:off x="349322" y="2230279"/>
          <a:ext cx="2379733" cy="2725896"/>
        </a:xfrm>
        <a:prstGeom prst="round2SameRect">
          <a:avLst>
            <a:gd name="adj1" fmla="val 10500"/>
            <a:gd name="adj2" fmla="val 0"/>
          </a:avLst>
        </a:prstGeom>
        <a:solidFill>
          <a:srgbClr val="5DB34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ndara" panose="020E0502030303020204" pitchFamily="34" charset="0"/>
            </a:rPr>
            <a:t>Federal Legislation</a:t>
          </a:r>
          <a:endParaRPr lang="en-US" sz="2000" b="1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ndara" panose="020E0502030303020204" pitchFamily="34" charset="0"/>
            </a:rPr>
            <a:t>Transition Memos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ndara" panose="020E0502030303020204" pitchFamily="34" charset="0"/>
            </a:rPr>
            <a:t>Direct </a:t>
          </a:r>
          <a:r>
            <a:rPr lang="en-US" sz="1600" kern="1200" dirty="0" smtClean="0">
              <a:latin typeface="Candara" panose="020E0502030303020204" pitchFamily="34" charset="0"/>
            </a:rPr>
            <a:t>outreach</a:t>
          </a:r>
          <a:endParaRPr lang="en-US" sz="1600" kern="1200" dirty="0">
            <a:latin typeface="Candara" panose="020E0502030303020204" pitchFamily="34" charset="0"/>
          </a:endParaRPr>
        </a:p>
      </dsp:txBody>
      <dsp:txXfrm rot="10800000">
        <a:off x="422507" y="2230279"/>
        <a:ext cx="2233363" cy="2652711"/>
      </dsp:txXfrm>
    </dsp:sp>
    <dsp:sp modelId="{4E82B0D4-DCB4-4DEC-8CC3-3C253A6D3BFA}">
      <dsp:nvSpPr>
        <dsp:cNvPr id="0" name=""/>
        <dsp:cNvSpPr/>
      </dsp:nvSpPr>
      <dsp:spPr>
        <a:xfrm>
          <a:off x="3064706" y="297370"/>
          <a:ext cx="2379733" cy="16355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399232-38DD-4127-8C0D-364122850781}">
      <dsp:nvSpPr>
        <dsp:cNvPr id="0" name=""/>
        <dsp:cNvSpPr/>
      </dsp:nvSpPr>
      <dsp:spPr>
        <a:xfrm rot="10800000">
          <a:off x="2996633" y="2230279"/>
          <a:ext cx="2575086" cy="2725896"/>
        </a:xfrm>
        <a:prstGeom prst="round2SameRect">
          <a:avLst>
            <a:gd name="adj1" fmla="val 10500"/>
            <a:gd name="adj2" fmla="val 0"/>
          </a:avLst>
        </a:prstGeom>
        <a:solidFill>
          <a:srgbClr val="F4A91E"/>
        </a:solidFill>
        <a:ln>
          <a:solidFill>
            <a:srgbClr val="F4A91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ndara" panose="020E0502030303020204" pitchFamily="34" charset="0"/>
            </a:rPr>
            <a:t>State Legislatures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latin typeface="Candara" panose="020E0502030303020204" pitchFamily="34" charset="0"/>
            </a:rPr>
            <a:t>Policy resources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ndara" panose="020E0502030303020204" pitchFamily="34" charset="0"/>
            </a:rPr>
            <a:t>State </a:t>
          </a:r>
          <a:r>
            <a:rPr lang="en-US" sz="1600" kern="1200">
              <a:latin typeface="Candara" panose="020E0502030303020204" pitchFamily="34" charset="0"/>
            </a:rPr>
            <a:t>policy framework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ndara" panose="020E0502030303020204" pitchFamily="34" charset="0"/>
            </a:rPr>
            <a:t>Model policy repository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ndara" panose="020E0502030303020204" pitchFamily="34" charset="0"/>
            </a:rPr>
            <a:t>State finance resources</a:t>
          </a:r>
        </a:p>
      </dsp:txBody>
      <dsp:txXfrm rot="10800000">
        <a:off x="3075826" y="2230279"/>
        <a:ext cx="2416700" cy="2646703"/>
      </dsp:txXfrm>
    </dsp:sp>
    <dsp:sp modelId="{A2DC3884-5A6D-4537-88FF-7E371FF4EAA8}">
      <dsp:nvSpPr>
        <dsp:cNvPr id="0" name=""/>
        <dsp:cNvSpPr/>
      </dsp:nvSpPr>
      <dsp:spPr>
        <a:xfrm>
          <a:off x="6063694" y="230787"/>
          <a:ext cx="1894172" cy="18519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12F5E3-D006-47D4-A155-A87CE7157721}">
      <dsp:nvSpPr>
        <dsp:cNvPr id="0" name=""/>
        <dsp:cNvSpPr/>
      </dsp:nvSpPr>
      <dsp:spPr>
        <a:xfrm rot="10800000">
          <a:off x="5780089" y="2230279"/>
          <a:ext cx="2524302" cy="272589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ndara" panose="020E0502030303020204" pitchFamily="34" charset="0"/>
            </a:rPr>
            <a:t>State &amp; System Ed. Leadership </a:t>
          </a:r>
          <a:r>
            <a:rPr lang="en-US" sz="1600" b="1" kern="1200" dirty="0">
              <a:latin typeface="Candara" panose="020E0502030303020204" pitchFamily="34" charset="0"/>
            </a:rPr>
            <a:t>(K12/Postsecondary</a:t>
          </a:r>
          <a:r>
            <a:rPr lang="en-US" sz="1600" kern="1200" dirty="0">
              <a:latin typeface="Candara" panose="020E0502030303020204" pitchFamily="34" charset="0"/>
            </a:rPr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latin typeface="Candara" panose="020E0502030303020204" pitchFamily="34" charset="0"/>
            </a:rPr>
            <a:t>Direct outreach and service</a:t>
          </a:r>
          <a:endParaRPr lang="en-US" sz="1400" kern="1200" dirty="0">
            <a:latin typeface="Candara" panose="020E05020303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ndara" panose="020E0502030303020204" pitchFamily="34" charset="0"/>
            </a:rPr>
            <a:t>Advocacy Commission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ndara" panose="020E0502030303020204" pitchFamily="34" charset="0"/>
            </a:rPr>
            <a:t>Joint policy resources and publications</a:t>
          </a:r>
        </a:p>
      </dsp:txBody>
      <dsp:txXfrm rot="10800000">
        <a:off x="5857720" y="2230279"/>
        <a:ext cx="2369040" cy="2648265"/>
      </dsp:txXfrm>
    </dsp:sp>
    <dsp:sp modelId="{F8198DEB-5EA7-46FC-BBAA-7329115A405E}">
      <dsp:nvSpPr>
        <dsp:cNvPr id="0" name=""/>
        <dsp:cNvSpPr/>
      </dsp:nvSpPr>
      <dsp:spPr>
        <a:xfrm>
          <a:off x="8706186" y="297370"/>
          <a:ext cx="2379733" cy="16355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29F360-8E5D-47D4-AEAD-7B57582080D5}">
      <dsp:nvSpPr>
        <dsp:cNvPr id="0" name=""/>
        <dsp:cNvSpPr/>
      </dsp:nvSpPr>
      <dsp:spPr>
        <a:xfrm rot="10800000">
          <a:off x="8542365" y="2230279"/>
          <a:ext cx="2707375" cy="272589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ndara" panose="020E0502030303020204" pitchFamily="34" charset="0"/>
            </a:rPr>
            <a:t>State &amp; Regional Chapter, Member Support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latin typeface="Candara" panose="020E0502030303020204" pitchFamily="34" charset="0"/>
            </a:rPr>
            <a:t>Information, resources, and connections</a:t>
          </a:r>
          <a:endParaRPr lang="en-US" sz="1400" kern="1200" dirty="0">
            <a:latin typeface="Candara" panose="020E05020303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latin typeface="Candara" panose="020E0502030303020204" pitchFamily="34" charset="0"/>
            </a:rPr>
            <a:t>Policy advocacy and support </a:t>
          </a:r>
          <a:endParaRPr lang="en-US" sz="1400" kern="1200" dirty="0">
            <a:latin typeface="Candara" panose="020E05020303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latin typeface="Candara" panose="020E0502030303020204" pitchFamily="34" charset="0"/>
            </a:rPr>
            <a:t>Leadership training</a:t>
          </a:r>
          <a:endParaRPr lang="en-US" sz="1400" kern="1200" dirty="0">
            <a:latin typeface="Candara" panose="020E05020303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latin typeface="Candara" panose="020E0502030303020204" pitchFamily="34" charset="0"/>
            </a:rPr>
            <a:t>Direct engagement and service</a:t>
          </a:r>
          <a:endParaRPr lang="en-US" sz="1400" kern="1200" dirty="0">
            <a:latin typeface="Candara" panose="020E0502030303020204" pitchFamily="34" charset="0"/>
          </a:endParaRPr>
        </a:p>
      </dsp:txBody>
      <dsp:txXfrm rot="10800000">
        <a:off x="8625626" y="2230279"/>
        <a:ext cx="2540853" cy="2642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D18A4-430E-48D6-8508-D7C86E9852C1}">
      <dsp:nvSpPr>
        <dsp:cNvPr id="0" name=""/>
        <dsp:cNvSpPr/>
      </dsp:nvSpPr>
      <dsp:spPr>
        <a:xfrm>
          <a:off x="0" y="3543989"/>
          <a:ext cx="8530683" cy="581420"/>
        </a:xfrm>
        <a:prstGeom prst="rect">
          <a:avLst/>
        </a:prstGeom>
        <a:solidFill>
          <a:srgbClr val="40B78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>
              <a:latin typeface="Candara" panose="020E0502030303020204" pitchFamily="34" charset="0"/>
            </a:rPr>
            <a:t>Supported each other on program improvements and alignment with NACEP standards</a:t>
          </a:r>
        </a:p>
      </dsp:txBody>
      <dsp:txXfrm>
        <a:off x="0" y="3543989"/>
        <a:ext cx="8530683" cy="581420"/>
      </dsp:txXfrm>
    </dsp:sp>
    <dsp:sp modelId="{80367861-6063-4F8F-A679-D17B7F0A82D9}">
      <dsp:nvSpPr>
        <dsp:cNvPr id="0" name=""/>
        <dsp:cNvSpPr/>
      </dsp:nvSpPr>
      <dsp:spPr>
        <a:xfrm rot="10800000">
          <a:off x="0" y="2658485"/>
          <a:ext cx="8530683" cy="894225"/>
        </a:xfrm>
        <a:prstGeom prst="upArrowCallout">
          <a:avLst/>
        </a:prstGeom>
        <a:solidFill>
          <a:srgbClr val="33CC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ndara" panose="020E0502030303020204" pitchFamily="34" charset="0"/>
            </a:rPr>
            <a:t>Launch statewide publicity campaigns to benefit communities</a:t>
          </a:r>
          <a:endParaRPr lang="en-US" sz="1800" b="1" i="0" kern="1200" dirty="0">
            <a:latin typeface="Candara" panose="020E0502030303020204" pitchFamily="34" charset="0"/>
          </a:endParaRPr>
        </a:p>
      </dsp:txBody>
      <dsp:txXfrm rot="10800000">
        <a:off x="0" y="2658485"/>
        <a:ext cx="8530683" cy="581041"/>
      </dsp:txXfrm>
    </dsp:sp>
    <dsp:sp modelId="{24A3D3A4-49D3-4BE9-8573-766318E89F77}">
      <dsp:nvSpPr>
        <dsp:cNvPr id="0" name=""/>
        <dsp:cNvSpPr/>
      </dsp:nvSpPr>
      <dsp:spPr>
        <a:xfrm rot="10800000">
          <a:off x="0" y="1772981"/>
          <a:ext cx="8530683" cy="894225"/>
        </a:xfrm>
        <a:prstGeom prst="upArrowCallout">
          <a:avLst/>
        </a:prstGeom>
        <a:solidFill>
          <a:srgbClr val="AABA3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>
              <a:latin typeface="Candara" panose="020E0502030303020204" pitchFamily="34" charset="0"/>
            </a:rPr>
            <a:t>A united voice to advance equitable policy and legislation</a:t>
          </a:r>
        </a:p>
      </dsp:txBody>
      <dsp:txXfrm rot="10800000">
        <a:off x="0" y="1772981"/>
        <a:ext cx="8530683" cy="581041"/>
      </dsp:txXfrm>
    </dsp:sp>
    <dsp:sp modelId="{F93B9EFE-45D0-424D-8A9B-2B460E36E261}">
      <dsp:nvSpPr>
        <dsp:cNvPr id="0" name=""/>
        <dsp:cNvSpPr/>
      </dsp:nvSpPr>
      <dsp:spPr>
        <a:xfrm rot="10800000">
          <a:off x="0" y="887477"/>
          <a:ext cx="8530683" cy="894225"/>
        </a:xfrm>
        <a:prstGeom prst="upArrowCallout">
          <a:avLst/>
        </a:prstGeom>
        <a:solidFill>
          <a:srgbClr val="F4A91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>
              <a:latin typeface="Candara" panose="020E0502030303020204" pitchFamily="34" charset="0"/>
            </a:rPr>
            <a:t>Networking, research publications and shared resources</a:t>
          </a:r>
        </a:p>
      </dsp:txBody>
      <dsp:txXfrm rot="10800000">
        <a:off x="0" y="887477"/>
        <a:ext cx="8530683" cy="581041"/>
      </dsp:txXfrm>
    </dsp:sp>
    <dsp:sp modelId="{8383E95A-3EAF-4CCA-9B5E-DCDBA03ABE73}">
      <dsp:nvSpPr>
        <dsp:cNvPr id="0" name=""/>
        <dsp:cNvSpPr/>
      </dsp:nvSpPr>
      <dsp:spPr>
        <a:xfrm rot="10800000">
          <a:off x="0" y="1973"/>
          <a:ext cx="8530683" cy="894225"/>
        </a:xfrm>
        <a:prstGeom prst="upArrowCallout">
          <a:avLst/>
        </a:prstGeom>
        <a:solidFill>
          <a:srgbClr val="5DB3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>
              <a:latin typeface="Candara" panose="020E0502030303020204" pitchFamily="34" charset="0"/>
            </a:rPr>
            <a:t>Leadership and professional development opportunities</a:t>
          </a:r>
        </a:p>
      </dsp:txBody>
      <dsp:txXfrm rot="10800000">
        <a:off x="0" y="1973"/>
        <a:ext cx="8530683" cy="581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0172A-066B-4B62-9343-560DCE49EB70}">
      <dsp:nvSpPr>
        <dsp:cNvPr id="0" name=""/>
        <dsp:cNvSpPr/>
      </dsp:nvSpPr>
      <dsp:spPr>
        <a:xfrm>
          <a:off x="2836522" y="649231"/>
          <a:ext cx="499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318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>
            <a:latin typeface="Candara" panose="020E0502030303020204" pitchFamily="34" charset="0"/>
          </a:endParaRPr>
        </a:p>
      </dsp:txBody>
      <dsp:txXfrm>
        <a:off x="3072933" y="692299"/>
        <a:ext cx="26495" cy="5304"/>
      </dsp:txXfrm>
    </dsp:sp>
    <dsp:sp modelId="{22CCAE51-E2BD-4346-AF13-BCFCE0878921}">
      <dsp:nvSpPr>
        <dsp:cNvPr id="0" name=""/>
        <dsp:cNvSpPr/>
      </dsp:nvSpPr>
      <dsp:spPr>
        <a:xfrm>
          <a:off x="534326" y="3752"/>
          <a:ext cx="2303995" cy="1382397"/>
        </a:xfrm>
        <a:prstGeom prst="rect">
          <a:avLst/>
        </a:prstGeom>
        <a:solidFill>
          <a:srgbClr val="5DB3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ndara" panose="020E0502030303020204" pitchFamily="34" charset="0"/>
            </a:rPr>
            <a:t>Build interest among programs </a:t>
          </a:r>
        </a:p>
      </dsp:txBody>
      <dsp:txXfrm>
        <a:off x="534326" y="3752"/>
        <a:ext cx="2303995" cy="1382397"/>
      </dsp:txXfrm>
    </dsp:sp>
    <dsp:sp modelId="{588DA1D9-99B9-408F-A4B5-0F8C4E146E88}">
      <dsp:nvSpPr>
        <dsp:cNvPr id="0" name=""/>
        <dsp:cNvSpPr/>
      </dsp:nvSpPr>
      <dsp:spPr>
        <a:xfrm>
          <a:off x="1686324" y="1384350"/>
          <a:ext cx="2833913" cy="499318"/>
        </a:xfrm>
        <a:custGeom>
          <a:avLst/>
          <a:gdLst/>
          <a:ahLst/>
          <a:cxnLst/>
          <a:rect l="0" t="0" r="0" b="0"/>
          <a:pathLst>
            <a:path>
              <a:moveTo>
                <a:pt x="2833913" y="0"/>
              </a:moveTo>
              <a:lnTo>
                <a:pt x="2833913" y="266759"/>
              </a:lnTo>
              <a:lnTo>
                <a:pt x="0" y="266759"/>
              </a:lnTo>
              <a:lnTo>
                <a:pt x="0" y="499318"/>
              </a:lnTo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>
            <a:latin typeface="Candara" panose="020E0502030303020204" pitchFamily="34" charset="0"/>
          </a:endParaRPr>
        </a:p>
      </dsp:txBody>
      <dsp:txXfrm>
        <a:off x="3031205" y="1631357"/>
        <a:ext cx="144151" cy="5304"/>
      </dsp:txXfrm>
    </dsp:sp>
    <dsp:sp modelId="{308E59C2-014B-452A-9B16-FC7463DAAA5C}">
      <dsp:nvSpPr>
        <dsp:cNvPr id="0" name=""/>
        <dsp:cNvSpPr/>
      </dsp:nvSpPr>
      <dsp:spPr>
        <a:xfrm>
          <a:off x="3368240" y="3752"/>
          <a:ext cx="2303995" cy="1382397"/>
        </a:xfrm>
        <a:prstGeom prst="rect">
          <a:avLst/>
        </a:prstGeom>
        <a:solidFill>
          <a:srgbClr val="5DB3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ndara" panose="020E0502030303020204" pitchFamily="34" charset="0"/>
            </a:rPr>
            <a:t>Recruit interim leadership</a:t>
          </a:r>
        </a:p>
      </dsp:txBody>
      <dsp:txXfrm>
        <a:off x="3368240" y="3752"/>
        <a:ext cx="2303995" cy="1382397"/>
      </dsp:txXfrm>
    </dsp:sp>
    <dsp:sp modelId="{9AB65F25-6066-41C3-94D6-FC47880FE3A6}">
      <dsp:nvSpPr>
        <dsp:cNvPr id="0" name=""/>
        <dsp:cNvSpPr/>
      </dsp:nvSpPr>
      <dsp:spPr>
        <a:xfrm>
          <a:off x="2836522" y="2699994"/>
          <a:ext cx="499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318" y="45720"/>
              </a:lnTo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>
            <a:latin typeface="Candara" panose="020E0502030303020204" pitchFamily="34" charset="0"/>
          </a:endParaRPr>
        </a:p>
      </dsp:txBody>
      <dsp:txXfrm>
        <a:off x="3072933" y="2743062"/>
        <a:ext cx="26495" cy="5304"/>
      </dsp:txXfrm>
    </dsp:sp>
    <dsp:sp modelId="{C8E32A37-3FEB-4C80-9F60-04B79719F721}">
      <dsp:nvSpPr>
        <dsp:cNvPr id="0" name=""/>
        <dsp:cNvSpPr/>
      </dsp:nvSpPr>
      <dsp:spPr>
        <a:xfrm>
          <a:off x="534326" y="1916068"/>
          <a:ext cx="2303995" cy="1659291"/>
        </a:xfrm>
        <a:prstGeom prst="rect">
          <a:avLst/>
        </a:prstGeom>
        <a:solidFill>
          <a:srgbClr val="F4A91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ndara" panose="020E0502030303020204" pitchFamily="34" charset="0"/>
            </a:rPr>
            <a:t>Recruit members and institutions</a:t>
          </a:r>
        </a:p>
      </dsp:txBody>
      <dsp:txXfrm>
        <a:off x="534326" y="1916068"/>
        <a:ext cx="2303995" cy="1659291"/>
      </dsp:txXfrm>
    </dsp:sp>
    <dsp:sp modelId="{F5B2A6F6-A97F-49C7-90AB-B4FB618E23C8}">
      <dsp:nvSpPr>
        <dsp:cNvPr id="0" name=""/>
        <dsp:cNvSpPr/>
      </dsp:nvSpPr>
      <dsp:spPr>
        <a:xfrm>
          <a:off x="1686324" y="3562445"/>
          <a:ext cx="2833913" cy="510433"/>
        </a:xfrm>
        <a:custGeom>
          <a:avLst/>
          <a:gdLst/>
          <a:ahLst/>
          <a:cxnLst/>
          <a:rect l="0" t="0" r="0" b="0"/>
          <a:pathLst>
            <a:path>
              <a:moveTo>
                <a:pt x="2833913" y="0"/>
              </a:moveTo>
              <a:lnTo>
                <a:pt x="2833913" y="272316"/>
              </a:lnTo>
              <a:lnTo>
                <a:pt x="0" y="272316"/>
              </a:lnTo>
              <a:lnTo>
                <a:pt x="0" y="510433"/>
              </a:lnTo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>
            <a:latin typeface="Candara" panose="020E0502030303020204" pitchFamily="34" charset="0"/>
          </a:endParaRPr>
        </a:p>
      </dsp:txBody>
      <dsp:txXfrm>
        <a:off x="3031154" y="3815010"/>
        <a:ext cx="144254" cy="5304"/>
      </dsp:txXfrm>
    </dsp:sp>
    <dsp:sp modelId="{A2BB3807-99BD-4513-B6B4-970F308D4239}">
      <dsp:nvSpPr>
        <dsp:cNvPr id="0" name=""/>
        <dsp:cNvSpPr/>
      </dsp:nvSpPr>
      <dsp:spPr>
        <a:xfrm>
          <a:off x="3368240" y="1927183"/>
          <a:ext cx="2303995" cy="1637062"/>
        </a:xfrm>
        <a:prstGeom prst="rect">
          <a:avLst/>
        </a:prstGeom>
        <a:solidFill>
          <a:srgbClr val="F4A91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ndara" panose="020E0502030303020204" pitchFamily="34" charset="0"/>
            </a:rPr>
            <a:t>Formally adopt bylaws </a:t>
          </a:r>
        </a:p>
      </dsp:txBody>
      <dsp:txXfrm>
        <a:off x="3368240" y="1927183"/>
        <a:ext cx="2303995" cy="1637062"/>
      </dsp:txXfrm>
    </dsp:sp>
    <dsp:sp modelId="{EAB74FFC-EAB6-4950-8A50-0F09E073E27E}">
      <dsp:nvSpPr>
        <dsp:cNvPr id="0" name=""/>
        <dsp:cNvSpPr/>
      </dsp:nvSpPr>
      <dsp:spPr>
        <a:xfrm>
          <a:off x="2836522" y="4750757"/>
          <a:ext cx="4993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318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>
            <a:latin typeface="Candara" panose="020E0502030303020204" pitchFamily="34" charset="0"/>
          </a:endParaRPr>
        </a:p>
      </dsp:txBody>
      <dsp:txXfrm>
        <a:off x="3072933" y="4793825"/>
        <a:ext cx="26495" cy="5304"/>
      </dsp:txXfrm>
    </dsp:sp>
    <dsp:sp modelId="{A220AA71-7023-48F9-ABC0-A64D7BCAF979}">
      <dsp:nvSpPr>
        <dsp:cNvPr id="0" name=""/>
        <dsp:cNvSpPr/>
      </dsp:nvSpPr>
      <dsp:spPr>
        <a:xfrm>
          <a:off x="534326" y="4105278"/>
          <a:ext cx="2303995" cy="1382397"/>
        </a:xfrm>
        <a:prstGeom prst="rect">
          <a:avLst/>
        </a:prstGeom>
        <a:solidFill>
          <a:srgbClr val="40B78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ndara" panose="020E0502030303020204" pitchFamily="34" charset="0"/>
            </a:rPr>
            <a:t>Have voting members elect officers</a:t>
          </a:r>
        </a:p>
      </dsp:txBody>
      <dsp:txXfrm>
        <a:off x="534326" y="4105278"/>
        <a:ext cx="2303995" cy="1382397"/>
      </dsp:txXfrm>
    </dsp:sp>
    <dsp:sp modelId="{F08BC4DD-0E11-435B-82B7-B51F57795354}">
      <dsp:nvSpPr>
        <dsp:cNvPr id="0" name=""/>
        <dsp:cNvSpPr/>
      </dsp:nvSpPr>
      <dsp:spPr>
        <a:xfrm>
          <a:off x="3368240" y="4105278"/>
          <a:ext cx="2303995" cy="1382397"/>
        </a:xfrm>
        <a:prstGeom prst="rect">
          <a:avLst/>
        </a:prstGeom>
        <a:solidFill>
          <a:srgbClr val="40B78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ndara" panose="020E0502030303020204" pitchFamily="34" charset="0"/>
            </a:rPr>
            <a:t>Apply for official NACEP Chapter affiliation </a:t>
          </a:r>
        </a:p>
      </dsp:txBody>
      <dsp:txXfrm>
        <a:off x="3368240" y="4105278"/>
        <a:ext cx="2303995" cy="1382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C942E-72FF-49B0-8F61-80A6EA060FD1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64053-3BBE-4D9C-BF73-97D7B371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3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1D78-128B-4ED8-8E29-8BF9D87D0F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1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1D78-128B-4ED8-8E29-8BF9D87D0F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8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Standards of Quality Programming framework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areas are in Partnership, Student Experience, Faculty Development, Curriculum and Assessment Parity and Program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1D78-128B-4ED8-8E29-8BF9D87D0F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6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1D78-128B-4ED8-8E29-8BF9D87D0F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Chapters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Arkansas, Illinois, Minnesota, Michigan, New England, Ohio, Utah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on Chapter: Florida, Indiana, and Texas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1D78-128B-4ED8-8E29-8BF9D87D0F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9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8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1D78-128B-4ED8-8E29-8BF9D87D0F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69C-E492-42B1-B841-6DBA6FE211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EE45-843E-4CBE-B56D-C4502114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69C-E492-42B1-B841-6DBA6FE211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EE45-843E-4CBE-B56D-C4502114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69C-E492-42B1-B841-6DBA6FE211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EE45-843E-4CBE-B56D-C4502114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6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69C-E492-42B1-B841-6DBA6FE211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EE45-843E-4CBE-B56D-C4502114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9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69C-E492-42B1-B841-6DBA6FE211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EE45-843E-4CBE-B56D-C4502114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4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69C-E492-42B1-B841-6DBA6FE211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EE45-843E-4CBE-B56D-C4502114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2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69C-E492-42B1-B841-6DBA6FE211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EE45-843E-4CBE-B56D-C4502114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7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69C-E492-42B1-B841-6DBA6FE211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EE45-843E-4CBE-B56D-C4502114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2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69C-E492-42B1-B841-6DBA6FE211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EE45-843E-4CBE-B56D-C4502114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7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69C-E492-42B1-B841-6DBA6FE211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EE45-843E-4CBE-B56D-C4502114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8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169C-E492-42B1-B841-6DBA6FE211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EE45-843E-4CBE-B56D-C4502114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6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169C-E492-42B1-B841-6DBA6FE211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6EE45-843E-4CBE-B56D-C45021141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1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hyperlink" Target="mailto:dbarker@nacep.org" TargetMode="External"/><Relationship Id="rId4" Type="http://schemas.openxmlformats.org/officeDocument/2006/relationships/diagramData" Target="../diagrams/data4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dbarker@nacep.org" TargetMode="External"/><Relationship Id="rId3" Type="http://schemas.openxmlformats.org/officeDocument/2006/relationships/image" Target="../media/image7.png"/><Relationship Id="rId7" Type="http://schemas.openxmlformats.org/officeDocument/2006/relationships/hyperlink" Target="mailto:amanda.sterk@fsw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pour@mccs.me.edu" TargetMode="External"/><Relationship Id="rId5" Type="http://schemas.openxmlformats.org/officeDocument/2006/relationships/hyperlink" Target="mailto:bdoiron@ccsnh.edu" TargetMode="External"/><Relationship Id="rId4" Type="http://schemas.openxmlformats.org/officeDocument/2006/relationships/hyperlink" Target="mailto:denecker@findlay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cep.org/national-conference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nacep.org/events/national-summit-for-dual-credit-program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9934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Becoming a NACEP State and </a:t>
            </a:r>
            <a:r>
              <a:rPr lang="en-US" b="1" smtClean="0"/>
              <a:t>Regional Chapter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34" y="1412432"/>
            <a:ext cx="10126488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1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Ohio Alliance of Dual Enrollment Partnerships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OADEP</a:t>
            </a:r>
          </a:p>
        </p:txBody>
      </p:sp>
    </p:spTree>
    <p:extLst>
      <p:ext uri="{BB962C8B-B14F-4D97-AF65-F5344CB8AC3E}">
        <p14:creationId xmlns:p14="http://schemas.microsoft.com/office/powerpoint/2010/main" val="233591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012A-1A78-40F2-A982-A850728F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OADEP Fast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FAD67-80D6-4A09-9D83-CA9D0BC3E3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4489" y="1785231"/>
            <a:ext cx="5556504" cy="4680712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established in 2009</a:t>
            </a:r>
          </a:p>
          <a:p>
            <a:pPr marL="1028700" lvl="2" indent="-342900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oldest NACEP state chapter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713 individual members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250 institutional members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20 member board </a:t>
            </a:r>
          </a:p>
          <a:p>
            <a:pPr marL="1028700" lvl="2" indent="-342900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executive board</a:t>
            </a:r>
          </a:p>
          <a:p>
            <a:pPr marL="1028700" lvl="2" indent="-342900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committee chairs</a:t>
            </a:r>
          </a:p>
          <a:p>
            <a:pPr marL="1028700" lvl="2" indent="-342900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institutional reps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https://lh4.googleusercontent.com/enOvz0GO1rbNsmSRME8SYk-Dsb10ACZE-mOMeV2aI-7PD5_UlF-ZCEifZopKYn5lfXA2G8VLKJbzwbou8D5_0xqC8AspnxVHk01KYQFiVDoUJYMhkPJanBgDP0tP=w980">
            <a:extLst>
              <a:ext uri="{FF2B5EF4-FFF2-40B4-BE49-F238E27FC236}">
                <a16:creationId xmlns:a16="http://schemas.microsoft.com/office/drawing/2014/main" id="{CCADA543-072F-4843-89C2-9EDBF4CCB2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8" y="2243772"/>
            <a:ext cx="5943600" cy="13341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699247" y="1547961"/>
            <a:ext cx="1065455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6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012A-1A78-40F2-A982-A850728F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OADEP resources and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FAD67-80D6-4A09-9D83-CA9D0BC3E3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6829" y="1864152"/>
            <a:ext cx="4669217" cy="382843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listserv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annual conference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webinars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Resource room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state-level stakeholder groups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legislative voice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https://lh4.googleusercontent.com/enOvz0GO1rbNsmSRME8SYk-Dsb10ACZE-mOMeV2aI-7PD5_UlF-ZCEifZopKYn5lfXA2G8VLKJbzwbou8D5_0xqC8AspnxVHk01KYQFiVDoUJYMhkPJanBgDP0tP=w980">
            <a:extLst>
              <a:ext uri="{FF2B5EF4-FFF2-40B4-BE49-F238E27FC236}">
                <a16:creationId xmlns:a16="http://schemas.microsoft.com/office/drawing/2014/main" id="{CCADA543-072F-4843-89C2-9EDBF4CCB2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8" y="2243772"/>
            <a:ext cx="5943600" cy="13341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699247" y="1547961"/>
            <a:ext cx="1065455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New England Alliance of Concurrent Enrollment Partnerships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306" y="2608729"/>
            <a:ext cx="6351494" cy="3065930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NEACEP was founded in November of 2013 </a:t>
            </a:r>
            <a:endParaRPr lang="en-US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Six New </a:t>
            </a:r>
            <a:r>
              <a:rPr lang="en-US" dirty="0">
                <a:latin typeface="Candara" panose="020E0502030303020204" pitchFamily="34" charset="0"/>
              </a:rPr>
              <a:t>England </a:t>
            </a:r>
            <a:r>
              <a:rPr lang="en-US" dirty="0" smtClean="0">
                <a:latin typeface="Candara" panose="020E0502030303020204" pitchFamily="34" charset="0"/>
              </a:rPr>
              <a:t>states </a:t>
            </a:r>
            <a:r>
              <a:rPr lang="en-US" b="1" dirty="0">
                <a:solidFill>
                  <a:srgbClr val="0E6677"/>
                </a:solidFill>
                <a:latin typeface="Candara" panose="020E0502030303020204" pitchFamily="34" charset="0"/>
              </a:rPr>
              <a:t>Connecticut, Maine, Massachusetts, New Hampshire, Rhode Island and Vermont</a:t>
            </a:r>
            <a:r>
              <a:rPr lang="en-US" dirty="0">
                <a:latin typeface="Candara" panose="020E0502030303020204" pitchFamily="34" charset="0"/>
              </a:rPr>
              <a:t>.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http://www.nacep.org/wp-content/uploads/2019/10/Screen-Shot-2019-10-04-at-9.38.16-AM-300x2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40" y="2696368"/>
            <a:ext cx="2857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99247" y="1798265"/>
            <a:ext cx="10654553" cy="0"/>
          </a:xfrm>
          <a:prstGeom prst="line">
            <a:avLst/>
          </a:prstGeom>
          <a:ln w="19050">
            <a:solidFill>
              <a:srgbClr val="0E6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30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0063" y="-329137"/>
            <a:ext cx="13432125" cy="75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1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4" t="1043"/>
          <a:stretch/>
        </p:blipFill>
        <p:spPr>
          <a:xfrm>
            <a:off x="0" y="0"/>
            <a:ext cx="12191999" cy="68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7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99" y="1795786"/>
            <a:ext cx="9184031" cy="46180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27" y="4851272"/>
            <a:ext cx="1409545" cy="179141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EB70516-0268-0647-A42D-645B98D78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242383"/>
              </p:ext>
            </p:extLst>
          </p:nvPr>
        </p:nvGraphicFramePr>
        <p:xfrm>
          <a:off x="496686" y="407347"/>
          <a:ext cx="6206563" cy="549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74572">
            <a:off x="7194442" y="1392128"/>
            <a:ext cx="2936274" cy="381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942027" y="6147830"/>
            <a:ext cx="5897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ndara" panose="020E0502030303020204" pitchFamily="34" charset="0"/>
              </a:rPr>
              <a:t>Contact </a:t>
            </a:r>
            <a:r>
              <a:rPr lang="en-US" sz="2000" b="1" dirty="0">
                <a:latin typeface="Candara" panose="020E0502030303020204" pitchFamily="34" charset="0"/>
              </a:rPr>
              <a:t>Dianne (</a:t>
            </a:r>
            <a:r>
              <a:rPr lang="en-US" sz="2000" b="1" dirty="0">
                <a:latin typeface="Candara" panose="020E0502030303020204" pitchFamily="34" charset="0"/>
                <a:hlinkClick r:id="rId10"/>
              </a:rPr>
              <a:t>dbarker@nacep.org</a:t>
            </a:r>
            <a:r>
              <a:rPr lang="en-US" sz="2000" b="1" dirty="0">
                <a:latin typeface="Candara" panose="020E0502030303020204" pitchFamily="34" charset="0"/>
              </a:rPr>
              <a:t>) for assistance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95210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27" y="4851272"/>
            <a:ext cx="1409545" cy="179141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A9E24A3-7DC6-C741-80C9-1058EB0A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69" y="423553"/>
            <a:ext cx="8548301" cy="84047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ndara" panose="020E0502030303020204" pitchFamily="34" charset="0"/>
                <a:cs typeface="Calibri Light" panose="020F0302020204030204" pitchFamily="34" charset="0"/>
              </a:rPr>
              <a:t>Thank you! - Contact </a:t>
            </a:r>
            <a:r>
              <a:rPr lang="en-US" b="1" dirty="0">
                <a:latin typeface="Candara" panose="020E0502030303020204" pitchFamily="34" charset="0"/>
                <a:cs typeface="Calibri Light" panose="020F0302020204030204" pitchFamily="34" charset="0"/>
              </a:rPr>
              <a:t>Information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40F89-EA84-574A-A62C-D276D559F8A1}"/>
              </a:ext>
            </a:extLst>
          </p:cNvPr>
          <p:cNvSpPr txBox="1"/>
          <p:nvPr/>
        </p:nvSpPr>
        <p:spPr>
          <a:xfrm>
            <a:off x="700968" y="1343519"/>
            <a:ext cx="9662231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0" u="none" strike="noStrike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Christine </a:t>
            </a:r>
            <a:r>
              <a:rPr lang="en-US" sz="2000" b="1" i="0" u="none" strike="noStrike" dirty="0" err="1" smtClean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Denecker</a:t>
            </a:r>
            <a:r>
              <a:rPr lang="en-US" sz="20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,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Ohio Alliance of Dual Enrollment Partnerships (OADEP)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University of Findlay,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  <a:hlinkClick r:id="rId4"/>
              </a:rPr>
              <a:t>denecker@findlay.edu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endParaRPr lang="en-US" sz="2000" i="0" u="none" strike="noStrike" dirty="0" smtClean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0" u="none" strike="noStrike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Beth </a:t>
            </a:r>
            <a:r>
              <a:rPr lang="en-US" sz="2000" b="1" i="0" u="none" strike="noStrike" dirty="0" err="1" smtClean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Dorion</a:t>
            </a:r>
            <a:r>
              <a:rPr lang="en-US" sz="20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, </a:t>
            </a:r>
            <a:r>
              <a:rPr lang="en-US" sz="2000" dirty="0">
                <a:latin typeface="Candara" panose="020E0502030303020204" pitchFamily="34" charset="0"/>
              </a:rPr>
              <a:t>New England Alliance of Concurrent Enrollment Partnerships (NEACEP) </a:t>
            </a:r>
            <a:r>
              <a:rPr lang="en-US" sz="2000" dirty="0" smtClean="0">
                <a:latin typeface="Candara" panose="020E0502030303020204" pitchFamily="34" charset="0"/>
              </a:rPr>
              <a:t>Community College System of New Hampshire,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  <a:hlinkClick r:id="rId5"/>
              </a:rPr>
              <a:t>bdoiron@ccsnh.edu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endParaRPr lang="en-US" sz="2000" i="0" u="none" strike="noStrike" dirty="0" smtClean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Mercedes </a:t>
            </a:r>
            <a:r>
              <a:rPr lang="en-US" sz="20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Pour, </a:t>
            </a:r>
            <a:r>
              <a:rPr lang="en-US" sz="2000" dirty="0">
                <a:latin typeface="Candara" panose="020E0502030303020204" pitchFamily="34" charset="0"/>
              </a:rPr>
              <a:t>New England Alliance of Concurrent Enrollment Partnerships (NEACEP</a:t>
            </a:r>
            <a:r>
              <a:rPr lang="en-US" sz="2000" dirty="0" smtClean="0">
                <a:latin typeface="Candara" panose="020E0502030303020204" pitchFamily="34" charset="0"/>
              </a:rPr>
              <a:t>), Maine Community College System,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  <a:hlinkClick r:id="rId6"/>
              </a:rPr>
              <a:t>mpour@mccs.me.edu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endParaRPr lang="en-US" sz="2000" i="0" u="none" strike="noStrike" dirty="0" smtClean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endParaRPr lang="en-US" sz="2000" i="0" u="none" strike="noStrike" dirty="0" smtClean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Amanda </a:t>
            </a:r>
            <a:r>
              <a:rPr lang="en-US" sz="20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Stark, </a:t>
            </a:r>
            <a:r>
              <a:rPr lang="en-US" sz="2000" dirty="0">
                <a:latin typeface="Candara" panose="020E0502030303020204" pitchFamily="34" charset="0"/>
              </a:rPr>
              <a:t>Florida Alliance of Dual Enrollment Partnerships (FADEP)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Florida </a:t>
            </a:r>
            <a:r>
              <a:rPr lang="en-US" sz="2000" dirty="0" err="1" smtClean="0">
                <a:solidFill>
                  <a:srgbClr val="000000"/>
                </a:solidFill>
                <a:latin typeface="Candara" panose="020E0502030303020204" pitchFamily="34" charset="0"/>
              </a:rPr>
              <a:t>SouthWestern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State College,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  <a:hlinkClick r:id="rId7"/>
              </a:rPr>
              <a:t>amanda.sterk@fsw.edu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</a:p>
          <a:p>
            <a:endParaRPr lang="en-US" sz="2000" i="0" u="none" strike="noStrike" dirty="0" smtClean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r>
              <a:rPr lang="en-US" sz="2000" b="1" i="0" u="none" strike="noStrike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Dianne Lassai Barker, </a:t>
            </a:r>
            <a:r>
              <a:rPr lang="en-US" sz="2000" i="0" u="none" strike="noStrike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National Alliance of Concurrent Enrollment Partnerships (NACEP) 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  <a:hlinkClick r:id="rId8"/>
              </a:rPr>
              <a:t>dbarker@nacep.org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endParaRPr lang="en-US" sz="2000" i="0" u="none" strike="noStrike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93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16" t="37555" r="2001" b="3641"/>
          <a:stretch/>
        </p:blipFill>
        <p:spPr>
          <a:xfrm>
            <a:off x="1036228" y="234762"/>
            <a:ext cx="8157883" cy="1721224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1036228" y="1487018"/>
            <a:ext cx="8157883" cy="14074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 smtClean="0"/>
          </a:p>
          <a:p>
            <a:pPr marL="0" indent="0" algn="ctr">
              <a:buNone/>
            </a:pPr>
            <a:r>
              <a:rPr lang="en-US" sz="2000" dirty="0" smtClean="0">
                <a:hlinkClick r:id="rId4"/>
              </a:rPr>
              <a:t>www.nacep.org/events/national-summit-for-dual-credit-programs/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0329" y="2644588"/>
            <a:ext cx="9897036" cy="15128"/>
          </a:xfrm>
          <a:prstGeom prst="straightConnector1">
            <a:avLst/>
          </a:prstGeom>
          <a:ln w="5715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10166" y="2812581"/>
            <a:ext cx="19787" cy="3516501"/>
          </a:xfrm>
          <a:prstGeom prst="straightConnector1">
            <a:avLst/>
          </a:prstGeom>
          <a:ln w="5715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4"/>
          <p:cNvSpPr txBox="1">
            <a:spLocks/>
          </p:cNvSpPr>
          <p:nvPr/>
        </p:nvSpPr>
        <p:spPr>
          <a:xfrm>
            <a:off x="314944" y="4066614"/>
            <a:ext cx="3932237" cy="10981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148B8B"/>
                </a:solidFill>
                <a:latin typeface="Candara" panose="020E0502030303020204" pitchFamily="34" charset="0"/>
              </a:rPr>
              <a:t>NACEP Washington Policy Seminar</a:t>
            </a:r>
          </a:p>
          <a:p>
            <a:pPr marL="0" indent="0" algn="ctr">
              <a:buNone/>
            </a:pPr>
            <a:r>
              <a:rPr lang="en-US" sz="2400" dirty="0" smtClean="0">
                <a:latin typeface="Candara" panose="020E0502030303020204" pitchFamily="34" charset="0"/>
              </a:rPr>
              <a:t>Washington, D.C.</a:t>
            </a:r>
          </a:p>
          <a:p>
            <a:pPr marL="0" indent="0" algn="ctr">
              <a:buNone/>
            </a:pPr>
            <a:r>
              <a:rPr lang="en-US" sz="2400" dirty="0" smtClean="0">
                <a:latin typeface="Candara" panose="020E0502030303020204" pitchFamily="34" charset="0"/>
              </a:rPr>
              <a:t>April, 2022</a:t>
            </a:r>
          </a:p>
          <a:p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4389"/>
          <a:stretch/>
        </p:blipFill>
        <p:spPr>
          <a:xfrm>
            <a:off x="4955775" y="2855643"/>
            <a:ext cx="4216090" cy="96280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666281" y="3505716"/>
            <a:ext cx="4916990" cy="297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148B8B"/>
                </a:solidFill>
                <a:latin typeface="Candara" panose="020E0502030303020204" pitchFamily="34" charset="0"/>
              </a:rPr>
              <a:t>2022 NACEP National Conferences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Minneapolis, MN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November 6 - 8, 2022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hlinkClick r:id="rId6"/>
              </a:rPr>
              <a:t>www.nacep.org/national-conference</a:t>
            </a:r>
            <a:endParaRPr lang="en-US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97" y="2880759"/>
            <a:ext cx="2905647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60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743724" y="4931558"/>
            <a:ext cx="4560426" cy="19264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andara" panose="020E0502030303020204" pitchFamily="34" charset="0"/>
              </a:rPr>
              <a:t>Dianne Lassai Barker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Candara" panose="020E0502030303020204" pitchFamily="34" charset="0"/>
              </a:rPr>
              <a:t>Director of State Engagement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i="1" dirty="0" smtClean="0">
                <a:latin typeface="Candara" panose="020E0502030303020204" pitchFamily="34" charset="0"/>
              </a:rPr>
              <a:t>National Alliance of Concurrent Enrollment Partnerships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andara" panose="020E0502030303020204" pitchFamily="34" charset="0"/>
              </a:rPr>
              <a:t>dbarker@nacep.org</a:t>
            </a:r>
            <a:endParaRPr lang="en-US" sz="1800" dirty="0">
              <a:latin typeface="Candara" panose="020E0502030303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5" y="4931559"/>
            <a:ext cx="1349298" cy="1714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673" t="17118" b="36075"/>
          <a:stretch/>
        </p:blipFill>
        <p:spPr>
          <a:xfrm>
            <a:off x="0" y="1650380"/>
            <a:ext cx="10103005" cy="2609386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48BBAD40-39DA-42CD-8AFA-7FACD798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85" y="193253"/>
            <a:ext cx="9337830" cy="128089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148B8B"/>
                </a:solidFill>
                <a:latin typeface="Candara" panose="020E0502030303020204" pitchFamily="34" charset="0"/>
              </a:rPr>
              <a:t>THANK YOU from NACEP!</a:t>
            </a:r>
            <a:endParaRPr lang="en-US" sz="5400" dirty="0">
              <a:solidFill>
                <a:srgbClr val="148B8B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49" y="311641"/>
            <a:ext cx="1106425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48B8B"/>
                </a:solidFill>
                <a:latin typeface="Candara" panose="020E0502030303020204" pitchFamily="34" charset="0"/>
              </a:rPr>
              <a:t>The National Alliance of Concurrent Enrollment Partnerships (NACEP)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602166" y="1828800"/>
          <a:ext cx="4650058" cy="438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ontent Placeholder 5"/>
          <p:cNvSpPr txBox="1">
            <a:spLocks/>
          </p:cNvSpPr>
          <p:nvPr/>
        </p:nvSpPr>
        <p:spPr>
          <a:xfrm>
            <a:off x="3311422" y="2334655"/>
            <a:ext cx="6735827" cy="3753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 smtClean="0">
                <a:latin typeface="Candara" panose="020E0502030303020204" pitchFamily="34" charset="0"/>
              </a:rPr>
              <a:t>A member-supported, member-serving national organization. 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>
                <a:latin typeface="Candara" panose="020E0502030303020204" pitchFamily="34" charset="0"/>
              </a:rPr>
              <a:t>Our NACEP Board of Directors, </a:t>
            </a:r>
            <a:r>
              <a:rPr lang="en-US" dirty="0">
                <a:latin typeface="Candara" panose="020E0502030303020204" pitchFamily="34" charset="0"/>
              </a:rPr>
              <a:t>Commissioners, </a:t>
            </a:r>
            <a:r>
              <a:rPr lang="en-US" dirty="0" smtClean="0">
                <a:latin typeface="Candara" panose="020E0502030303020204" pitchFamily="34" charset="0"/>
              </a:rPr>
              <a:t>volunteers, and staff all partner </a:t>
            </a:r>
            <a:r>
              <a:rPr lang="en-US" dirty="0">
                <a:latin typeface="Candara" panose="020E0502030303020204" pitchFamily="34" charset="0"/>
              </a:rPr>
              <a:t>to take on the important work of </a:t>
            </a:r>
            <a:r>
              <a:rPr lang="en-US" b="1" dirty="0">
                <a:latin typeface="Candara" panose="020E0502030303020204" pitchFamily="34" charset="0"/>
              </a:rPr>
              <a:t>advancing quality college courses </a:t>
            </a:r>
            <a:r>
              <a:rPr lang="en-US" dirty="0">
                <a:latin typeface="Candara" panose="020E0502030303020204" pitchFamily="34" charset="0"/>
              </a:rPr>
              <a:t>for high school students nation-wide. 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A5F7C8-2FE9-C843-9181-F15042F84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500" y="1055044"/>
            <a:ext cx="5911669" cy="497709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Candara" panose="020E0502030303020204" pitchFamily="34" charset="0"/>
              </a:rPr>
              <a:t>NACEP is the first and only national organization supporting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900" b="1" dirty="0">
                <a:solidFill>
                  <a:srgbClr val="148B8B"/>
                </a:solidFill>
                <a:latin typeface="Candara" panose="020E0502030303020204" pitchFamily="34" charset="0"/>
              </a:rPr>
              <a:t>Programs</a:t>
            </a:r>
            <a:r>
              <a:rPr lang="en-US" sz="3900" dirty="0">
                <a:solidFill>
                  <a:srgbClr val="148B8B"/>
                </a:solidFill>
                <a:latin typeface="Candara" panose="020E0502030303020204" pitchFamily="34" charset="0"/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900" b="1" dirty="0">
                <a:solidFill>
                  <a:srgbClr val="148B8B"/>
                </a:solidFill>
                <a:latin typeface="Candara" panose="020E0502030303020204" pitchFamily="34" charset="0"/>
              </a:rPr>
              <a:t>Practitioners</a:t>
            </a:r>
            <a:endParaRPr lang="en-US" sz="3900" dirty="0">
              <a:solidFill>
                <a:srgbClr val="148B8B"/>
              </a:solidFill>
              <a:latin typeface="Candara" panose="020E0502030303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900" b="1" dirty="0">
                <a:solidFill>
                  <a:srgbClr val="148B8B"/>
                </a:solidFill>
                <a:latin typeface="Candara" panose="020E0502030303020204" pitchFamily="34" charset="0"/>
              </a:rPr>
              <a:t>Policy</a:t>
            </a:r>
            <a:r>
              <a:rPr lang="en-US" sz="3900" dirty="0">
                <a:solidFill>
                  <a:srgbClr val="148B8B"/>
                </a:solidFill>
                <a:latin typeface="Candara" panose="020E050203030302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>
                <a:latin typeface="Candara" panose="020E0502030303020204" pitchFamily="34" charset="0"/>
              </a:rPr>
              <a:t>to advance quality concurrent enrollment, dual enrollment, dual credit, and early college programs.</a:t>
            </a:r>
          </a:p>
          <a:p>
            <a:pPr marL="0" indent="0">
              <a:buNone/>
            </a:pPr>
            <a:endParaRPr lang="en-US" sz="28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8" y="1630836"/>
            <a:ext cx="2571941" cy="32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3413" y="351109"/>
            <a:ext cx="10022674" cy="1325563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NACEP National Quality Program and Accreditation </a:t>
            </a:r>
            <a:r>
              <a:rPr lang="en-US" altLang="en-US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Standards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428">
            <a:off x="8932856" y="893940"/>
            <a:ext cx="2567767" cy="318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97314" y="1771703"/>
            <a:ext cx="6610199" cy="4455745"/>
          </a:xfrm>
        </p:spPr>
        <p:txBody>
          <a:bodyPr>
            <a:noAutofit/>
          </a:bodyPr>
          <a:lstStyle/>
          <a:p>
            <a:pPr marL="0" indent="0">
              <a:buClr>
                <a:schemeClr val="accent6"/>
              </a:buClr>
              <a:buNone/>
            </a:pPr>
            <a:r>
              <a:rPr lang="en-US" sz="2400" b="1" dirty="0">
                <a:solidFill>
                  <a:srgbClr val="148B8B"/>
                </a:solidFill>
                <a:latin typeface="Candara" panose="020E0502030303020204" pitchFamily="34" charset="0"/>
              </a:rPr>
              <a:t>NACEP supports program quality </a:t>
            </a:r>
            <a:r>
              <a:rPr lang="en-US" sz="2400" dirty="0">
                <a:latin typeface="Candara" panose="020E0502030303020204" pitchFamily="34" charset="0"/>
              </a:rPr>
              <a:t>by providing a framework of rigorous standards and affirming excellence through accreditation.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Candara" panose="020E0502030303020204" pitchFamily="34" charset="0"/>
              </a:rPr>
              <a:t>Concurrent Enrollment Model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ndara" panose="020E0502030303020204" pitchFamily="34" charset="0"/>
              </a:rPr>
              <a:t>College Provided Faculty Model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dirty="0">
                <a:latin typeface="Candara" panose="020E0502030303020204" pitchFamily="34" charset="0"/>
              </a:rPr>
              <a:t>The standards are the basis for accreditation, but all programs can benefit by using the standards as a framework for program development and management</a:t>
            </a:r>
            <a:r>
              <a:rPr lang="en-US" sz="2200" dirty="0">
                <a:solidFill>
                  <a:srgbClr val="40B784"/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b="1" dirty="0">
                <a:latin typeface="Candara" panose="020E0502030303020204" pitchFamily="34" charset="0"/>
              </a:rPr>
              <a:t>119</a:t>
            </a:r>
            <a:r>
              <a:rPr lang="en-US" sz="2200" dirty="0">
                <a:latin typeface="Candara" panose="020E0502030303020204" pitchFamily="34" charset="0"/>
              </a:rPr>
              <a:t> programs, in </a:t>
            </a:r>
            <a:r>
              <a:rPr lang="en-US" sz="2200" b="1" dirty="0">
                <a:latin typeface="Candara" panose="020E0502030303020204" pitchFamily="34" charset="0"/>
              </a:rPr>
              <a:t>24</a:t>
            </a:r>
            <a:r>
              <a:rPr lang="en-US" sz="2200" dirty="0">
                <a:latin typeface="Candara" panose="020E0502030303020204" pitchFamily="34" charset="0"/>
              </a:rPr>
              <a:t> states,  and </a:t>
            </a:r>
            <a:r>
              <a:rPr lang="en-US" sz="2200" b="1" dirty="0">
                <a:latin typeface="Candara" panose="020E0502030303020204" pitchFamily="34" charset="0"/>
              </a:rPr>
              <a:t>28 </a:t>
            </a:r>
            <a:r>
              <a:rPr lang="en-US" sz="2200" dirty="0">
                <a:latin typeface="Candara" panose="020E0502030303020204" pitchFamily="34" charset="0"/>
              </a:rPr>
              <a:t>program are applying for this years accreditation cycle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b="1" dirty="0">
                <a:latin typeface="Candara" panose="020E0502030303020204" pitchFamily="34" charset="0"/>
              </a:rPr>
              <a:t>25</a:t>
            </a:r>
            <a:r>
              <a:rPr lang="en-US" sz="2200" dirty="0">
                <a:latin typeface="Candara" panose="020E0502030303020204" pitchFamily="34" charset="0"/>
              </a:rPr>
              <a:t> states require, incentivize, or encourage NACEP accreditation or NACEP quality standards in legislation.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200" dirty="0">
              <a:solidFill>
                <a:srgbClr val="5DB347"/>
              </a:solidFill>
              <a:latin typeface="Candara" panose="020E0502030303020204" pitchFamily="34" charset="0"/>
            </a:endParaRPr>
          </a:p>
          <a:p>
            <a:endParaRPr lang="en-US" sz="2200" dirty="0">
              <a:latin typeface="Candara" panose="020E0502030303020204" pitchFamily="34" charset="0"/>
            </a:endParaRPr>
          </a:p>
          <a:p>
            <a:pPr lvl="0"/>
            <a:endParaRPr lang="en-US" sz="2200" dirty="0">
              <a:latin typeface="Candara" panose="020E0502030303020204" pitchFamily="34" charset="0"/>
            </a:endParaRPr>
          </a:p>
          <a:p>
            <a:endParaRPr lang="en-US" sz="2200" dirty="0">
              <a:latin typeface="Candara" panose="020E05020303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3568">
            <a:off x="7726373" y="3043851"/>
            <a:ext cx="2486744" cy="3100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61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24" y="86345"/>
            <a:ext cx="10751415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148B8B"/>
                </a:solidFill>
                <a:latin typeface="Candara" panose="020E0502030303020204" pitchFamily="34" charset="0"/>
              </a:rPr>
              <a:t>NACEP Support Practioners</a:t>
            </a:r>
            <a:endParaRPr lang="en-US" b="1" dirty="0">
              <a:solidFill>
                <a:srgbClr val="148B8B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775" b="18162"/>
          <a:stretch/>
        </p:blipFill>
        <p:spPr>
          <a:xfrm>
            <a:off x="0" y="1237785"/>
            <a:ext cx="10091854" cy="1795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01" y="4723923"/>
            <a:ext cx="1409545" cy="1791413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438235" y="3582412"/>
            <a:ext cx="4747082" cy="27796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sz="2800" dirty="0">
                <a:latin typeface="Candara" panose="020E0502030303020204" pitchFamily="34" charset="0"/>
              </a:rPr>
              <a:t>Annual National Conference </a:t>
            </a:r>
          </a:p>
          <a:p>
            <a:pPr marL="0" lvl="2" indent="0">
              <a:buNone/>
            </a:pPr>
            <a:r>
              <a:rPr lang="en-US" sz="2800" dirty="0">
                <a:latin typeface="Candara" panose="020E0502030303020204" pitchFamily="34" charset="0"/>
              </a:rPr>
              <a:t>Regional Conferences </a:t>
            </a:r>
          </a:p>
          <a:p>
            <a:pPr marL="0" lvl="2" indent="0">
              <a:buNone/>
            </a:pPr>
            <a:r>
              <a:rPr lang="en-US" sz="2800" dirty="0">
                <a:latin typeface="Candara" panose="020E0502030303020204" pitchFamily="34" charset="0"/>
              </a:rPr>
              <a:t>Policy Seminars</a:t>
            </a:r>
          </a:p>
          <a:p>
            <a:pPr marL="0" lvl="2" indent="0">
              <a:buNone/>
            </a:pPr>
            <a:r>
              <a:rPr lang="en-US" sz="2800" dirty="0">
                <a:latin typeface="Candara" panose="020E0502030303020204" pitchFamily="34" charset="0"/>
              </a:rPr>
              <a:t>Topical Webinars</a:t>
            </a:r>
          </a:p>
          <a:p>
            <a:pPr marL="0" lvl="2" indent="0">
              <a:buNone/>
            </a:pPr>
            <a:r>
              <a:rPr lang="en-US" sz="2800" dirty="0">
                <a:latin typeface="Candara" panose="020E0502030303020204" pitchFamily="34" charset="0"/>
              </a:rPr>
              <a:t>Accreditation Institutes </a:t>
            </a:r>
          </a:p>
          <a:p>
            <a:pPr marL="0" lvl="2" indent="0">
              <a:buNone/>
            </a:pPr>
            <a:endParaRPr lang="en-US" sz="2800" dirty="0">
              <a:latin typeface="Candara" panose="020E0502030303020204" pitchFamily="34" charset="0"/>
            </a:endParaRPr>
          </a:p>
          <a:p>
            <a:pPr marL="0" lvl="2"/>
            <a:endParaRPr lang="en-US" sz="2800" dirty="0">
              <a:latin typeface="Candara" panose="020E0502030303020204" pitchFamily="34" charset="0"/>
            </a:endParaRPr>
          </a:p>
          <a:p>
            <a:pPr marL="0" lvl="2"/>
            <a:endParaRPr lang="en-US" sz="2800" dirty="0">
              <a:latin typeface="Candara" panose="020E0502030303020204" pitchFamily="34" charset="0"/>
            </a:endParaRPr>
          </a:p>
          <a:p>
            <a:pPr marL="0" lvl="2"/>
            <a:endParaRPr lang="en-US" sz="2800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185318" y="3616341"/>
            <a:ext cx="4827984" cy="2658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2800" dirty="0">
                <a:latin typeface="Candara" panose="020E0502030303020204" pitchFamily="34" charset="0"/>
              </a:rPr>
              <a:t>State Technical Assistance</a:t>
            </a:r>
          </a:p>
          <a:p>
            <a:pPr marL="0" lvl="2"/>
            <a:r>
              <a:rPr lang="en-US" sz="2800" dirty="0">
                <a:latin typeface="Candara" panose="020E0502030303020204" pitchFamily="34" charset="0"/>
              </a:rPr>
              <a:t>Publications</a:t>
            </a:r>
          </a:p>
          <a:p>
            <a:pPr marL="0" lvl="2"/>
            <a:r>
              <a:rPr lang="en-US" sz="2800" dirty="0">
                <a:latin typeface="Candara" panose="020E0502030303020204" pitchFamily="34" charset="0"/>
              </a:rPr>
              <a:t>Research</a:t>
            </a:r>
          </a:p>
          <a:p>
            <a:pPr marL="0" lvl="2"/>
            <a:r>
              <a:rPr lang="en-US" sz="2800" dirty="0">
                <a:latin typeface="Candara" panose="020E0502030303020204" pitchFamily="34" charset="0"/>
              </a:rPr>
              <a:t>Reports</a:t>
            </a:r>
          </a:p>
          <a:p>
            <a:pPr marL="0" lvl="2"/>
            <a:r>
              <a:rPr lang="en-US" sz="2800" dirty="0">
                <a:latin typeface="Candara" panose="020E0502030303020204" pitchFamily="34" charset="0"/>
              </a:rPr>
              <a:t>Federal &amp; State Policy Advocacy</a:t>
            </a:r>
          </a:p>
          <a:p>
            <a:pPr marL="0" lvl="2"/>
            <a:endParaRPr lang="en-US" sz="2800" dirty="0">
              <a:latin typeface="Candara" panose="020E0502030303020204" pitchFamily="34" charset="0"/>
            </a:endParaRPr>
          </a:p>
          <a:p>
            <a:pPr marL="0" lvl="2"/>
            <a:endParaRPr lang="en-US" sz="2800" dirty="0">
              <a:latin typeface="Candara" panose="020E0502030303020204" pitchFamily="34" charset="0"/>
            </a:endParaRPr>
          </a:p>
          <a:p>
            <a:pPr marL="0" lvl="2"/>
            <a:endParaRPr lang="en-US" sz="2800" dirty="0">
              <a:latin typeface="Candara" panose="020E0502030303020204" pitchFamily="34" charset="0"/>
            </a:endParaRPr>
          </a:p>
          <a:p>
            <a:endParaRPr lang="en-US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7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8" y="99942"/>
            <a:ext cx="10443882" cy="128089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148B8B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NACEP</a:t>
            </a:r>
            <a:r>
              <a:rPr lang="en-US" sz="4000" b="1" dirty="0">
                <a:solidFill>
                  <a:srgbClr val="148B8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Supports </a:t>
            </a:r>
            <a:r>
              <a:rPr lang="en-US" sz="4000" b="1" dirty="0" smtClean="0">
                <a:solidFill>
                  <a:srgbClr val="148B8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Policy</a:t>
            </a:r>
            <a:endParaRPr lang="en-US" sz="4000" b="1" dirty="0">
              <a:solidFill>
                <a:srgbClr val="148B8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96764"/>
              </p:ext>
            </p:extLst>
          </p:nvPr>
        </p:nvGraphicFramePr>
        <p:xfrm>
          <a:off x="300662" y="1603228"/>
          <a:ext cx="11599064" cy="495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345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07" y="6135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ndara" panose="020E0502030303020204" pitchFamily="34" charset="0"/>
                <a:cs typeface="Calibri Light" panose="020F0302020204030204" pitchFamily="34" charset="0"/>
              </a:rPr>
              <a:t>NACEP State &amp; Regional Chapters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373" y="1237786"/>
            <a:ext cx="10004890" cy="4928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andara" panose="020E0502030303020204" pitchFamily="34" charset="0"/>
              </a:rPr>
              <a:t>State and Regional Chapters, is a great way to ensure the advancement of dual and concurrent enrollment issues important in your communities. </a:t>
            </a:r>
          </a:p>
          <a:p>
            <a:pPr marL="0" indent="0">
              <a:buNone/>
            </a:pPr>
            <a:r>
              <a:rPr lang="en-US" sz="2200" dirty="0">
                <a:latin typeface="Candara" panose="020E0502030303020204" pitchFamily="34" charset="0"/>
              </a:rPr>
              <a:t>Many state and regional partnerships have successfully:</a:t>
            </a:r>
          </a:p>
          <a:p>
            <a:pPr marL="0" indent="0">
              <a:buNone/>
            </a:pPr>
            <a:endParaRPr lang="en-US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01" y="4723923"/>
            <a:ext cx="1409545" cy="179141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09158802"/>
              </p:ext>
            </p:extLst>
          </p:nvPr>
        </p:nvGraphicFramePr>
        <p:xfrm>
          <a:off x="713678" y="2504730"/>
          <a:ext cx="8530683" cy="412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8151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709" y="1757686"/>
            <a:ext cx="9184031" cy="46180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ndara" panose="020E0502030303020204" pitchFamily="34" charset="0"/>
              </a:rPr>
              <a:t>Arkansas Alliance of Concurrent Enrollment Partnerships (AACEP)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ndara" panose="020E0502030303020204" pitchFamily="34" charset="0"/>
              </a:rPr>
              <a:t>Florida Alliance of Dual Enrollment Partnerships (FADEP)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ndara" panose="020E0502030303020204" pitchFamily="34" charset="0"/>
              </a:rPr>
              <a:t>Illinois Alliance of Concurrent Enrollment Partnerships (ILACEP)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ndara" panose="020E0502030303020204" pitchFamily="34" charset="0"/>
              </a:rPr>
              <a:t>Minnesota Concurrent Enrollment Partnerships (</a:t>
            </a:r>
            <a:r>
              <a:rPr lang="en-US" sz="2400" dirty="0" err="1">
                <a:latin typeface="Candara" panose="020E0502030303020204" pitchFamily="34" charset="0"/>
              </a:rPr>
              <a:t>MnCEP</a:t>
            </a:r>
            <a:r>
              <a:rPr lang="en-US" sz="2400" dirty="0">
                <a:latin typeface="Candara" panose="020E0502030303020204" pitchFamily="34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ndara" panose="020E0502030303020204" pitchFamily="34" charset="0"/>
              </a:rPr>
              <a:t>Michigan Concurrent Enrollment Partnerships (</a:t>
            </a:r>
            <a:r>
              <a:rPr lang="en-US" sz="2400" dirty="0" err="1">
                <a:latin typeface="Candara" panose="020E0502030303020204" pitchFamily="34" charset="0"/>
              </a:rPr>
              <a:t>MiCEP</a:t>
            </a:r>
            <a:r>
              <a:rPr lang="en-US" sz="2400" dirty="0">
                <a:latin typeface="Candara" panose="020E0502030303020204" pitchFamily="34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ndara" panose="020E0502030303020204" pitchFamily="34" charset="0"/>
              </a:rPr>
              <a:t>New England Alliance of Concurrent Enrollment Partnerships (NEACEP)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ndara" panose="020E0502030303020204" pitchFamily="34" charset="0"/>
              </a:rPr>
              <a:t>Ohio Alliance of Dual Enrollment Partnerships (OADEP)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ndara" panose="020E0502030303020204" pitchFamily="34" charset="0"/>
              </a:rPr>
              <a:t>Utah Alliance of Concurrent Enrollment Partnership (UACEP)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27" y="4851272"/>
            <a:ext cx="1409545" cy="179141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C0E3967-E5D4-6A46-AB2A-24D21856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99" y="339725"/>
            <a:ext cx="10515600" cy="1325563"/>
          </a:xfrm>
        </p:spPr>
        <p:txBody>
          <a:bodyPr/>
          <a:lstStyle/>
          <a:p>
            <a:r>
              <a:rPr lang="en-US" b="1" dirty="0">
                <a:latin typeface="Candara" panose="020E0502030303020204" pitchFamily="34" charset="0"/>
                <a:cs typeface="Calibri Light" panose="020F0302020204030204" pitchFamily="34" charset="0"/>
              </a:rPr>
              <a:t>Current </a:t>
            </a:r>
            <a:r>
              <a:rPr lang="en-US" b="1" dirty="0" smtClean="0">
                <a:latin typeface="Candara" panose="020E0502030303020204" pitchFamily="34" charset="0"/>
                <a:cs typeface="Calibri Light" panose="020F0302020204030204" pitchFamily="34" charset="0"/>
              </a:rPr>
              <a:t>NACEP State and Regional Chapters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3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B55368-6920-CE41-B997-50A3DCAB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NACEP State &amp; Regional Chapter Representatives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109382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andara" panose="020E0502030303020204" pitchFamily="34" charset="0"/>
              </a:rPr>
              <a:t>Ohio </a:t>
            </a:r>
            <a:r>
              <a:rPr lang="en-US" dirty="0">
                <a:latin typeface="Candara" panose="020E0502030303020204" pitchFamily="34" charset="0"/>
              </a:rPr>
              <a:t>Alliance of Dual Enrollment Partnerships (OADEP) </a:t>
            </a:r>
            <a:endParaRPr lang="en-US" dirty="0" smtClean="0"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Christine </a:t>
            </a:r>
            <a:r>
              <a:rPr lang="en-US" b="1" dirty="0" err="1" smtClean="0">
                <a:solidFill>
                  <a:srgbClr val="000000"/>
                </a:solidFill>
                <a:latin typeface="Candara" panose="020E0502030303020204" pitchFamily="34" charset="0"/>
              </a:rPr>
              <a:t>Denecker</a:t>
            </a:r>
            <a:r>
              <a:rPr lang="en-US" dirty="0" smtClean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andara" panose="020E0502030303020204" pitchFamily="34" charset="0"/>
              </a:rPr>
              <a:t>New </a:t>
            </a:r>
            <a:r>
              <a:rPr lang="en-US" dirty="0">
                <a:latin typeface="Candara" panose="020E0502030303020204" pitchFamily="34" charset="0"/>
              </a:rPr>
              <a:t>England Alliance of Concurrent Enrollment Partnerships (</a:t>
            </a:r>
            <a:r>
              <a:rPr lang="en-US" dirty="0" smtClean="0">
                <a:latin typeface="Candara" panose="020E0502030303020204" pitchFamily="34" charset="0"/>
              </a:rPr>
              <a:t>NEACEP)</a:t>
            </a:r>
            <a:r>
              <a:rPr lang="en-US" dirty="0" smtClean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Beth </a:t>
            </a:r>
            <a:r>
              <a:rPr lang="en-US" b="1" dirty="0" err="1" smtClean="0">
                <a:solidFill>
                  <a:srgbClr val="000000"/>
                </a:solidFill>
                <a:latin typeface="Candara" panose="020E0502030303020204" pitchFamily="34" charset="0"/>
              </a:rPr>
              <a:t>Dorion</a:t>
            </a:r>
            <a:r>
              <a:rPr lang="en-U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 and Mercedes Pour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andara" panose="020E0502030303020204" pitchFamily="34" charset="0"/>
              </a:rPr>
              <a:t>Florida </a:t>
            </a:r>
            <a:r>
              <a:rPr lang="en-US" dirty="0">
                <a:latin typeface="Candara" panose="020E0502030303020204" pitchFamily="34" charset="0"/>
              </a:rPr>
              <a:t>Alliance of Dual Enrollment Partnerships (FADEP</a:t>
            </a:r>
            <a:r>
              <a:rPr lang="en-US" dirty="0" smtClean="0">
                <a:latin typeface="Candara" panose="020E0502030303020204" pitchFamily="34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Amanda Stark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1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</TotalTime>
  <Words>659</Words>
  <Application>Microsoft Office PowerPoint</Application>
  <PresentationFormat>Widescreen</PresentationFormat>
  <Paragraphs>149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Segoe UI</vt:lpstr>
      <vt:lpstr>Office Theme</vt:lpstr>
      <vt:lpstr>PowerPoint Presentation</vt:lpstr>
      <vt:lpstr>The National Alliance of Concurrent Enrollment Partnerships (NACEP)</vt:lpstr>
      <vt:lpstr>PowerPoint Presentation</vt:lpstr>
      <vt:lpstr>NACEP National Quality Program and Accreditation Standards</vt:lpstr>
      <vt:lpstr>NACEP Support Practioners</vt:lpstr>
      <vt:lpstr>NACEP Supports Policy</vt:lpstr>
      <vt:lpstr>NACEP State &amp; Regional Chapters</vt:lpstr>
      <vt:lpstr>Current NACEP State and Regional Chapters</vt:lpstr>
      <vt:lpstr>NACEP State &amp; Regional Chapter Representatives</vt:lpstr>
      <vt:lpstr>Ohio Alliance of Dual Enrollment Partnerships</vt:lpstr>
      <vt:lpstr>OADEP Fast Facts</vt:lpstr>
      <vt:lpstr>OADEP resources and advocacy</vt:lpstr>
      <vt:lpstr>New England Alliance of Concurrent Enrollment Partnerships</vt:lpstr>
      <vt:lpstr>PowerPoint Presentation</vt:lpstr>
      <vt:lpstr>PowerPoint Presentation</vt:lpstr>
      <vt:lpstr>PowerPoint Presentation</vt:lpstr>
      <vt:lpstr>Thank you! - Contact Information</vt:lpstr>
      <vt:lpstr>PowerPoint Presentation</vt:lpstr>
      <vt:lpstr>THANK YOU from NACEP!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Alliance of Concurrent Enrollment Partnerships (NACEP)</dc:title>
  <dc:creator>dbarker</dc:creator>
  <cp:lastModifiedBy>dbarker</cp:lastModifiedBy>
  <cp:revision>48</cp:revision>
  <dcterms:created xsi:type="dcterms:W3CDTF">2021-10-05T18:25:37Z</dcterms:created>
  <dcterms:modified xsi:type="dcterms:W3CDTF">2021-12-08T17:51:06Z</dcterms:modified>
</cp:coreProperties>
</file>