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9" r:id="rId3"/>
    <p:sldId id="260" r:id="rId4"/>
    <p:sldId id="267" r:id="rId5"/>
    <p:sldId id="268"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1" d="100"/>
          <a:sy n="91" d="100"/>
        </p:scale>
        <p:origin x="-261" y="-10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4FE6EE-8ECE-4B12-823C-FCBB4ED7333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664BDDA8-1A6E-4C3F-A711-1A5A8C718644}" type="asst">
      <dgm:prSet phldrT="[Text]" custT="1"/>
      <dgm:spPr/>
      <dgm:t>
        <a:bodyPr/>
        <a:lstStyle/>
        <a:p>
          <a:r>
            <a:rPr lang="en-US" sz="2000" dirty="0" smtClean="0"/>
            <a:t>NACEP Board</a:t>
          </a:r>
          <a:endParaRPr lang="en-US" sz="2000" dirty="0"/>
        </a:p>
      </dgm:t>
    </dgm:pt>
    <dgm:pt modelId="{5BD26722-A5D5-49B1-88B0-A0DA3444CF5E}" type="parTrans" cxnId="{2B116F44-1B94-4108-9E02-8FE9B81BB979}">
      <dgm:prSet/>
      <dgm:spPr/>
      <dgm:t>
        <a:bodyPr/>
        <a:lstStyle/>
        <a:p>
          <a:endParaRPr lang="en-US"/>
        </a:p>
      </dgm:t>
    </dgm:pt>
    <dgm:pt modelId="{63990A05-886A-4640-9836-9360B5E9F3BD}" type="sibTrans" cxnId="{2B116F44-1B94-4108-9E02-8FE9B81BB979}">
      <dgm:prSet/>
      <dgm:spPr/>
      <dgm:t>
        <a:bodyPr/>
        <a:lstStyle/>
        <a:p>
          <a:endParaRPr lang="en-US"/>
        </a:p>
      </dgm:t>
    </dgm:pt>
    <dgm:pt modelId="{F75AE3B9-9481-4916-8898-5B29820CCBD1}">
      <dgm:prSet phldrT="[Text]" custT="1"/>
      <dgm:spPr/>
      <dgm:t>
        <a:bodyPr/>
        <a:lstStyle/>
        <a:p>
          <a:r>
            <a:rPr lang="en-US" sz="1200" baseline="0" dirty="0" smtClean="0"/>
            <a:t>Executive Committee</a:t>
          </a:r>
        </a:p>
        <a:p>
          <a:r>
            <a:rPr lang="en-US" sz="1200" baseline="0" dirty="0" smtClean="0"/>
            <a:t>(All  but two elected/ all accredited</a:t>
          </a:r>
          <a:r>
            <a:rPr lang="en-US" sz="1400" baseline="0" dirty="0" smtClean="0"/>
            <a:t>)</a:t>
          </a:r>
          <a:endParaRPr lang="en-US" sz="700" dirty="0"/>
        </a:p>
      </dgm:t>
    </dgm:pt>
    <dgm:pt modelId="{4DBED104-F98E-4EA1-98E9-8FAE38DE4B51}" type="parTrans" cxnId="{B1CFFE32-8525-47E1-98AE-1A8FA6923AC3}">
      <dgm:prSet/>
      <dgm:spPr/>
      <dgm:t>
        <a:bodyPr/>
        <a:lstStyle/>
        <a:p>
          <a:endParaRPr lang="en-US"/>
        </a:p>
      </dgm:t>
    </dgm:pt>
    <dgm:pt modelId="{4B2F9BE1-ED1A-4AD3-911A-7FD3759219A2}" type="sibTrans" cxnId="{B1CFFE32-8525-47E1-98AE-1A8FA6923AC3}">
      <dgm:prSet/>
      <dgm:spPr/>
      <dgm:t>
        <a:bodyPr/>
        <a:lstStyle/>
        <a:p>
          <a:endParaRPr lang="en-US"/>
        </a:p>
      </dgm:t>
    </dgm:pt>
    <dgm:pt modelId="{AB627FA2-A6BF-4163-8DFC-AE4D47B809C6}">
      <dgm:prSet phldrT="[Text]" custT="1"/>
      <dgm:spPr/>
      <dgm:t>
        <a:bodyPr/>
        <a:lstStyle/>
        <a:p>
          <a:r>
            <a:rPr lang="en-US" sz="1200" dirty="0" smtClean="0"/>
            <a:t>Institutional  R</a:t>
          </a:r>
          <a:r>
            <a:rPr lang="en-US" sz="1200" baseline="0" dirty="0" smtClean="0"/>
            <a:t>epresentatives</a:t>
          </a:r>
        </a:p>
        <a:p>
          <a:r>
            <a:rPr lang="en-US" sz="1200" dirty="0" smtClean="0"/>
            <a:t>(All elected)</a:t>
          </a:r>
          <a:endParaRPr lang="en-US" sz="700" dirty="0"/>
        </a:p>
      </dgm:t>
    </dgm:pt>
    <dgm:pt modelId="{78EFE91B-06FD-4F6C-AAA0-6F72C73508B3}" type="parTrans" cxnId="{10298A83-BF7A-481C-A698-B45087DCDA3B}">
      <dgm:prSet/>
      <dgm:spPr/>
      <dgm:t>
        <a:bodyPr/>
        <a:lstStyle/>
        <a:p>
          <a:endParaRPr lang="en-US"/>
        </a:p>
      </dgm:t>
    </dgm:pt>
    <dgm:pt modelId="{47937F6F-93A3-4793-8B69-8C349CD94148}" type="sibTrans" cxnId="{10298A83-BF7A-481C-A698-B45087DCDA3B}">
      <dgm:prSet/>
      <dgm:spPr/>
      <dgm:t>
        <a:bodyPr/>
        <a:lstStyle/>
        <a:p>
          <a:endParaRPr lang="en-US"/>
        </a:p>
      </dgm:t>
    </dgm:pt>
    <dgm:pt modelId="{E671C6FA-7831-4C30-B110-FACE8ACE0B49}">
      <dgm:prSet phldrT="[Text]" custT="1"/>
      <dgm:spPr/>
      <dgm:t>
        <a:bodyPr/>
        <a:lstStyle/>
        <a:p>
          <a:r>
            <a:rPr lang="en-US" sz="1200" baseline="0" dirty="0" smtClean="0"/>
            <a:t>Committee Chairpersons</a:t>
          </a:r>
        </a:p>
        <a:p>
          <a:r>
            <a:rPr lang="en-US" sz="1200" baseline="0" dirty="0" smtClean="0"/>
            <a:t>(All appointed) </a:t>
          </a:r>
          <a:endParaRPr lang="en-US" sz="1200" baseline="0" dirty="0"/>
        </a:p>
      </dgm:t>
    </dgm:pt>
    <dgm:pt modelId="{7E78D917-C96D-4DE4-8230-A065538B5745}" type="parTrans" cxnId="{2DA3A62F-0630-4362-9318-C9EE29B9AA58}">
      <dgm:prSet/>
      <dgm:spPr/>
      <dgm:t>
        <a:bodyPr/>
        <a:lstStyle/>
        <a:p>
          <a:endParaRPr lang="en-US"/>
        </a:p>
      </dgm:t>
    </dgm:pt>
    <dgm:pt modelId="{0DF80926-127C-4F79-8872-C5528852692C}" type="sibTrans" cxnId="{2DA3A62F-0630-4362-9318-C9EE29B9AA58}">
      <dgm:prSet/>
      <dgm:spPr/>
      <dgm:t>
        <a:bodyPr/>
        <a:lstStyle/>
        <a:p>
          <a:endParaRPr lang="en-US"/>
        </a:p>
      </dgm:t>
    </dgm:pt>
    <dgm:pt modelId="{38E18110-84DE-4479-B191-37A9DEB1BA46}">
      <dgm:prSet custT="1"/>
      <dgm:spPr/>
      <dgm:t>
        <a:bodyPr/>
        <a:lstStyle/>
        <a:p>
          <a:r>
            <a:rPr lang="en-US" sz="1200" baseline="0" dirty="0" smtClean="0"/>
            <a:t>President</a:t>
          </a:r>
        </a:p>
        <a:p>
          <a:r>
            <a:rPr lang="en-US" sz="1200" baseline="0" dirty="0" smtClean="0"/>
            <a:t>Vice-President</a:t>
          </a:r>
        </a:p>
        <a:p>
          <a:r>
            <a:rPr lang="en-US" sz="1200" baseline="0" dirty="0" smtClean="0"/>
            <a:t>Past-President (previously elected)</a:t>
          </a:r>
        </a:p>
        <a:p>
          <a:r>
            <a:rPr lang="en-US" sz="1200" baseline="0" dirty="0" smtClean="0"/>
            <a:t>Secretary</a:t>
          </a:r>
        </a:p>
        <a:p>
          <a:r>
            <a:rPr lang="en-US" sz="1200" baseline="0" dirty="0" smtClean="0"/>
            <a:t>Treasurer (</a:t>
          </a:r>
          <a:r>
            <a:rPr lang="en-US" sz="1200" baseline="0" dirty="0" err="1" smtClean="0"/>
            <a:t>app’t</a:t>
          </a:r>
          <a:r>
            <a:rPr lang="en-US" sz="1200" baseline="0" dirty="0" smtClean="0"/>
            <a:t>)</a:t>
          </a:r>
        </a:p>
        <a:p>
          <a:r>
            <a:rPr lang="en-US" sz="1200" baseline="0" dirty="0" smtClean="0"/>
            <a:t>Accreditation Chair (</a:t>
          </a:r>
          <a:r>
            <a:rPr lang="en-US" sz="1200" baseline="0" dirty="0" err="1" smtClean="0"/>
            <a:t>app’t</a:t>
          </a:r>
          <a:r>
            <a:rPr lang="en-US" sz="1200" baseline="0" dirty="0" smtClean="0"/>
            <a:t>)</a:t>
          </a:r>
          <a:endParaRPr lang="en-US" sz="1200" baseline="0" dirty="0"/>
        </a:p>
      </dgm:t>
    </dgm:pt>
    <dgm:pt modelId="{F2A9FF7B-BF26-46DB-84BF-0D418FF9B66C}" type="parTrans" cxnId="{89559AF4-03A0-42F7-A337-2D2073FE4B74}">
      <dgm:prSet/>
      <dgm:spPr/>
      <dgm:t>
        <a:bodyPr/>
        <a:lstStyle/>
        <a:p>
          <a:endParaRPr lang="en-US"/>
        </a:p>
      </dgm:t>
    </dgm:pt>
    <dgm:pt modelId="{71D40C04-3C32-4224-A6D9-8A1FAE51DA68}" type="sibTrans" cxnId="{89559AF4-03A0-42F7-A337-2D2073FE4B74}">
      <dgm:prSet/>
      <dgm:spPr/>
      <dgm:t>
        <a:bodyPr/>
        <a:lstStyle/>
        <a:p>
          <a:endParaRPr lang="en-US"/>
        </a:p>
      </dgm:t>
    </dgm:pt>
    <dgm:pt modelId="{20C061DB-600A-40EE-AB48-F8C9DDD55FC6}">
      <dgm:prSet custT="1"/>
      <dgm:spPr/>
      <dgm:t>
        <a:bodyPr/>
        <a:lstStyle/>
        <a:p>
          <a:pPr algn="l"/>
          <a:r>
            <a:rPr lang="en-US" sz="1200" dirty="0" smtClean="0"/>
            <a:t>(1) Two-Year Public</a:t>
          </a:r>
        </a:p>
        <a:p>
          <a:pPr algn="l"/>
          <a:r>
            <a:rPr lang="en-US" sz="1200" dirty="0" smtClean="0"/>
            <a:t>(1) Private</a:t>
          </a:r>
        </a:p>
        <a:p>
          <a:pPr algn="l"/>
          <a:r>
            <a:rPr lang="en-US" sz="1200" dirty="0" smtClean="0"/>
            <a:t>(1) Four-Year Public</a:t>
          </a:r>
        </a:p>
        <a:p>
          <a:pPr algn="l"/>
          <a:r>
            <a:rPr lang="en-US" sz="1200" dirty="0" smtClean="0"/>
            <a:t>(1) </a:t>
          </a:r>
          <a:r>
            <a:rPr lang="en-US" sz="1200" dirty="0" smtClean="0"/>
            <a:t>Member-at-Large</a:t>
          </a:r>
        </a:p>
        <a:p>
          <a:pPr algn="l"/>
          <a:r>
            <a:rPr lang="en-US" sz="1200" dirty="0" smtClean="0"/>
            <a:t>(1) Secondary Partner Schools  </a:t>
          </a:r>
          <a:endParaRPr lang="en-US" sz="1200" dirty="0"/>
        </a:p>
      </dgm:t>
    </dgm:pt>
    <dgm:pt modelId="{1F3B3D9F-C391-4EE4-AEED-8358730FBF8B}" type="parTrans" cxnId="{FCD9006D-DFF2-4EFB-A4AF-256C4D635C36}">
      <dgm:prSet/>
      <dgm:spPr/>
      <dgm:t>
        <a:bodyPr/>
        <a:lstStyle/>
        <a:p>
          <a:endParaRPr lang="en-US"/>
        </a:p>
      </dgm:t>
    </dgm:pt>
    <dgm:pt modelId="{A9B20C8A-D0C7-4B88-A5D1-46F143D7DA92}" type="sibTrans" cxnId="{FCD9006D-DFF2-4EFB-A4AF-256C4D635C36}">
      <dgm:prSet/>
      <dgm:spPr/>
      <dgm:t>
        <a:bodyPr/>
        <a:lstStyle/>
        <a:p>
          <a:endParaRPr lang="en-US"/>
        </a:p>
      </dgm:t>
    </dgm:pt>
    <dgm:pt modelId="{2AB744D2-E4C5-42B6-8649-A79B4A03C2C2}">
      <dgm:prSet custT="1"/>
      <dgm:spPr/>
      <dgm:t>
        <a:bodyPr/>
        <a:lstStyle/>
        <a:p>
          <a:r>
            <a:rPr lang="en-US" sz="1200" dirty="0" smtClean="0"/>
            <a:t>(Accreditation Commission Chair)</a:t>
          </a:r>
        </a:p>
        <a:p>
          <a:r>
            <a:rPr lang="en-US" sz="1200" dirty="0" smtClean="0"/>
            <a:t>Government Relations Chair</a:t>
          </a:r>
        </a:p>
        <a:p>
          <a:r>
            <a:rPr lang="en-US" sz="1200" dirty="0" smtClean="0"/>
            <a:t>Communications Chair</a:t>
          </a:r>
        </a:p>
        <a:p>
          <a:r>
            <a:rPr lang="en-US" sz="1200" dirty="0" smtClean="0"/>
            <a:t>Research </a:t>
          </a:r>
          <a:r>
            <a:rPr lang="en-US" sz="1200" dirty="0" smtClean="0"/>
            <a:t>Chair</a:t>
          </a:r>
          <a:endParaRPr lang="en-US" sz="1200" dirty="0" smtClean="0"/>
        </a:p>
      </dgm:t>
    </dgm:pt>
    <dgm:pt modelId="{7A01C156-F36D-47D0-A8BA-5496BD5B859F}" type="parTrans" cxnId="{E10BE44B-C1E4-44FD-B27E-0B64BD6D7B23}">
      <dgm:prSet/>
      <dgm:spPr/>
      <dgm:t>
        <a:bodyPr/>
        <a:lstStyle/>
        <a:p>
          <a:endParaRPr lang="en-US"/>
        </a:p>
      </dgm:t>
    </dgm:pt>
    <dgm:pt modelId="{D292D150-E8FF-4B13-88F2-B04117A0D92A}" type="sibTrans" cxnId="{E10BE44B-C1E4-44FD-B27E-0B64BD6D7B23}">
      <dgm:prSet/>
      <dgm:spPr/>
      <dgm:t>
        <a:bodyPr/>
        <a:lstStyle/>
        <a:p>
          <a:endParaRPr lang="en-US"/>
        </a:p>
      </dgm:t>
    </dgm:pt>
    <dgm:pt modelId="{4E072C18-89E4-4BF0-9795-ED9B80F2C4D5}" type="pres">
      <dgm:prSet presAssocID="{224FE6EE-8ECE-4B12-823C-FCBB4ED7333D}" presName="hierChild1" presStyleCnt="0">
        <dgm:presLayoutVars>
          <dgm:orgChart val="1"/>
          <dgm:chPref val="1"/>
          <dgm:dir/>
          <dgm:animOne val="branch"/>
          <dgm:animLvl val="lvl"/>
          <dgm:resizeHandles/>
        </dgm:presLayoutVars>
      </dgm:prSet>
      <dgm:spPr/>
      <dgm:t>
        <a:bodyPr/>
        <a:lstStyle/>
        <a:p>
          <a:endParaRPr lang="en-US"/>
        </a:p>
      </dgm:t>
    </dgm:pt>
    <dgm:pt modelId="{0873B370-290A-41D8-9D31-CAA4F20967EE}" type="pres">
      <dgm:prSet presAssocID="{664BDDA8-1A6E-4C3F-A711-1A5A8C718644}" presName="hierRoot1" presStyleCnt="0">
        <dgm:presLayoutVars>
          <dgm:hierBranch val="init"/>
        </dgm:presLayoutVars>
      </dgm:prSet>
      <dgm:spPr/>
    </dgm:pt>
    <dgm:pt modelId="{BD4C3313-68AD-4004-8003-365BE3689235}" type="pres">
      <dgm:prSet presAssocID="{664BDDA8-1A6E-4C3F-A711-1A5A8C718644}" presName="rootComposite1" presStyleCnt="0"/>
      <dgm:spPr/>
    </dgm:pt>
    <dgm:pt modelId="{4EA070AB-0B2D-4BE6-9FE5-C774E6D2D66D}" type="pres">
      <dgm:prSet presAssocID="{664BDDA8-1A6E-4C3F-A711-1A5A8C718644}" presName="rootText1" presStyleLbl="node0" presStyleIdx="0" presStyleCnt="1" custAng="0" custScaleX="106513" custScaleY="63784">
        <dgm:presLayoutVars>
          <dgm:chPref val="3"/>
        </dgm:presLayoutVars>
      </dgm:prSet>
      <dgm:spPr/>
      <dgm:t>
        <a:bodyPr/>
        <a:lstStyle/>
        <a:p>
          <a:endParaRPr lang="en-US"/>
        </a:p>
      </dgm:t>
    </dgm:pt>
    <dgm:pt modelId="{884B5FAF-091B-49D3-B52B-698EA47DBF0A}" type="pres">
      <dgm:prSet presAssocID="{664BDDA8-1A6E-4C3F-A711-1A5A8C718644}" presName="rootConnector1" presStyleLbl="asst0" presStyleIdx="0" presStyleCnt="0"/>
      <dgm:spPr/>
      <dgm:t>
        <a:bodyPr/>
        <a:lstStyle/>
        <a:p>
          <a:endParaRPr lang="en-US"/>
        </a:p>
      </dgm:t>
    </dgm:pt>
    <dgm:pt modelId="{FB583417-8D72-4E3E-AB66-DC545F1AE995}" type="pres">
      <dgm:prSet presAssocID="{664BDDA8-1A6E-4C3F-A711-1A5A8C718644}" presName="hierChild2" presStyleCnt="0"/>
      <dgm:spPr/>
    </dgm:pt>
    <dgm:pt modelId="{3EDB707C-CCE6-4701-8C54-710B78273073}" type="pres">
      <dgm:prSet presAssocID="{4DBED104-F98E-4EA1-98E9-8FAE38DE4B51}" presName="Name37" presStyleLbl="parChTrans1D2" presStyleIdx="0" presStyleCnt="3"/>
      <dgm:spPr/>
      <dgm:t>
        <a:bodyPr/>
        <a:lstStyle/>
        <a:p>
          <a:endParaRPr lang="en-US"/>
        </a:p>
      </dgm:t>
    </dgm:pt>
    <dgm:pt modelId="{993B9454-994D-4CE9-8935-D209A400B1B9}" type="pres">
      <dgm:prSet presAssocID="{F75AE3B9-9481-4916-8898-5B29820CCBD1}" presName="hierRoot2" presStyleCnt="0">
        <dgm:presLayoutVars>
          <dgm:hierBranch val="init"/>
        </dgm:presLayoutVars>
      </dgm:prSet>
      <dgm:spPr/>
    </dgm:pt>
    <dgm:pt modelId="{BF381735-0547-4743-914C-9FBEACD34290}" type="pres">
      <dgm:prSet presAssocID="{F75AE3B9-9481-4916-8898-5B29820CCBD1}" presName="rootComposite" presStyleCnt="0"/>
      <dgm:spPr/>
    </dgm:pt>
    <dgm:pt modelId="{F85EFCF7-0040-4391-8C4D-FF1CE0F3DBD2}" type="pres">
      <dgm:prSet presAssocID="{F75AE3B9-9481-4916-8898-5B29820CCBD1}" presName="rootText" presStyleLbl="node2" presStyleIdx="0" presStyleCnt="3">
        <dgm:presLayoutVars>
          <dgm:chPref val="3"/>
        </dgm:presLayoutVars>
      </dgm:prSet>
      <dgm:spPr/>
      <dgm:t>
        <a:bodyPr/>
        <a:lstStyle/>
        <a:p>
          <a:endParaRPr lang="en-US"/>
        </a:p>
      </dgm:t>
    </dgm:pt>
    <dgm:pt modelId="{1A262F89-782E-41F5-8A7A-F94163659006}" type="pres">
      <dgm:prSet presAssocID="{F75AE3B9-9481-4916-8898-5B29820CCBD1}" presName="rootConnector" presStyleLbl="node2" presStyleIdx="0" presStyleCnt="3"/>
      <dgm:spPr/>
      <dgm:t>
        <a:bodyPr/>
        <a:lstStyle/>
        <a:p>
          <a:endParaRPr lang="en-US"/>
        </a:p>
      </dgm:t>
    </dgm:pt>
    <dgm:pt modelId="{AAD51564-BD72-43A5-ABD7-66D705166D8E}" type="pres">
      <dgm:prSet presAssocID="{F75AE3B9-9481-4916-8898-5B29820CCBD1}" presName="hierChild4" presStyleCnt="0"/>
      <dgm:spPr/>
    </dgm:pt>
    <dgm:pt modelId="{97557016-9D53-410A-9E4C-8053BC165C7D}" type="pres">
      <dgm:prSet presAssocID="{F2A9FF7B-BF26-46DB-84BF-0D418FF9B66C}" presName="Name37" presStyleLbl="parChTrans1D3" presStyleIdx="0" presStyleCnt="3"/>
      <dgm:spPr/>
      <dgm:t>
        <a:bodyPr/>
        <a:lstStyle/>
        <a:p>
          <a:endParaRPr lang="en-US"/>
        </a:p>
      </dgm:t>
    </dgm:pt>
    <dgm:pt modelId="{22522AEA-451C-428E-9A1B-9961FB5CA128}" type="pres">
      <dgm:prSet presAssocID="{38E18110-84DE-4479-B191-37A9DEB1BA46}" presName="hierRoot2" presStyleCnt="0">
        <dgm:presLayoutVars>
          <dgm:hierBranch val="init"/>
        </dgm:presLayoutVars>
      </dgm:prSet>
      <dgm:spPr/>
    </dgm:pt>
    <dgm:pt modelId="{A857DF1A-C498-445C-AD15-80D7C66EA72D}" type="pres">
      <dgm:prSet presAssocID="{38E18110-84DE-4479-B191-37A9DEB1BA46}" presName="rootComposite" presStyleCnt="0"/>
      <dgm:spPr/>
    </dgm:pt>
    <dgm:pt modelId="{D15626D5-0A0E-4957-8129-818AEEEAC196}" type="pres">
      <dgm:prSet presAssocID="{38E18110-84DE-4479-B191-37A9DEB1BA46}" presName="rootText" presStyleLbl="node3" presStyleIdx="0" presStyleCnt="3" custScaleY="232233">
        <dgm:presLayoutVars>
          <dgm:chPref val="3"/>
        </dgm:presLayoutVars>
      </dgm:prSet>
      <dgm:spPr/>
      <dgm:t>
        <a:bodyPr/>
        <a:lstStyle/>
        <a:p>
          <a:endParaRPr lang="en-US"/>
        </a:p>
      </dgm:t>
    </dgm:pt>
    <dgm:pt modelId="{12D588D0-48E8-4D3E-89F1-7FB00241B648}" type="pres">
      <dgm:prSet presAssocID="{38E18110-84DE-4479-B191-37A9DEB1BA46}" presName="rootConnector" presStyleLbl="node3" presStyleIdx="0" presStyleCnt="3"/>
      <dgm:spPr/>
      <dgm:t>
        <a:bodyPr/>
        <a:lstStyle/>
        <a:p>
          <a:endParaRPr lang="en-US"/>
        </a:p>
      </dgm:t>
    </dgm:pt>
    <dgm:pt modelId="{815F3051-6718-4CE2-8BAA-BB8E2BD79875}" type="pres">
      <dgm:prSet presAssocID="{38E18110-84DE-4479-B191-37A9DEB1BA46}" presName="hierChild4" presStyleCnt="0"/>
      <dgm:spPr/>
    </dgm:pt>
    <dgm:pt modelId="{AC9FB1B6-9C40-4395-848E-C5F69CF34B76}" type="pres">
      <dgm:prSet presAssocID="{38E18110-84DE-4479-B191-37A9DEB1BA46}" presName="hierChild5" presStyleCnt="0"/>
      <dgm:spPr/>
    </dgm:pt>
    <dgm:pt modelId="{355C4911-0089-481A-8FA6-E998FE334844}" type="pres">
      <dgm:prSet presAssocID="{F75AE3B9-9481-4916-8898-5B29820CCBD1}" presName="hierChild5" presStyleCnt="0"/>
      <dgm:spPr/>
    </dgm:pt>
    <dgm:pt modelId="{C9846D6D-8F67-440F-9410-CB40C9A37F6D}" type="pres">
      <dgm:prSet presAssocID="{78EFE91B-06FD-4F6C-AAA0-6F72C73508B3}" presName="Name37" presStyleLbl="parChTrans1D2" presStyleIdx="1" presStyleCnt="3"/>
      <dgm:spPr/>
      <dgm:t>
        <a:bodyPr/>
        <a:lstStyle/>
        <a:p>
          <a:endParaRPr lang="en-US"/>
        </a:p>
      </dgm:t>
    </dgm:pt>
    <dgm:pt modelId="{D3B2AC29-1F98-4562-876D-6803514B03F9}" type="pres">
      <dgm:prSet presAssocID="{AB627FA2-A6BF-4163-8DFC-AE4D47B809C6}" presName="hierRoot2" presStyleCnt="0">
        <dgm:presLayoutVars>
          <dgm:hierBranch val="init"/>
        </dgm:presLayoutVars>
      </dgm:prSet>
      <dgm:spPr/>
    </dgm:pt>
    <dgm:pt modelId="{B1440F58-0EC5-4CFE-841C-5022BF7272E8}" type="pres">
      <dgm:prSet presAssocID="{AB627FA2-A6BF-4163-8DFC-AE4D47B809C6}" presName="rootComposite" presStyleCnt="0"/>
      <dgm:spPr/>
    </dgm:pt>
    <dgm:pt modelId="{F97D678D-C81C-43AB-A9D6-C5477C853D86}" type="pres">
      <dgm:prSet presAssocID="{AB627FA2-A6BF-4163-8DFC-AE4D47B809C6}" presName="rootText" presStyleLbl="node2" presStyleIdx="1" presStyleCnt="3" custScaleY="115232">
        <dgm:presLayoutVars>
          <dgm:chPref val="3"/>
        </dgm:presLayoutVars>
      </dgm:prSet>
      <dgm:spPr/>
      <dgm:t>
        <a:bodyPr/>
        <a:lstStyle/>
        <a:p>
          <a:endParaRPr lang="en-US"/>
        </a:p>
      </dgm:t>
    </dgm:pt>
    <dgm:pt modelId="{D4345D0C-111C-4333-88E6-8ED9A3AA1696}" type="pres">
      <dgm:prSet presAssocID="{AB627FA2-A6BF-4163-8DFC-AE4D47B809C6}" presName="rootConnector" presStyleLbl="node2" presStyleIdx="1" presStyleCnt="3"/>
      <dgm:spPr/>
      <dgm:t>
        <a:bodyPr/>
        <a:lstStyle/>
        <a:p>
          <a:endParaRPr lang="en-US"/>
        </a:p>
      </dgm:t>
    </dgm:pt>
    <dgm:pt modelId="{A7297A8A-2B68-47C5-A1F6-519C92273CBE}" type="pres">
      <dgm:prSet presAssocID="{AB627FA2-A6BF-4163-8DFC-AE4D47B809C6}" presName="hierChild4" presStyleCnt="0"/>
      <dgm:spPr/>
    </dgm:pt>
    <dgm:pt modelId="{301B1C16-209D-4A55-8955-6D1888679CC1}" type="pres">
      <dgm:prSet presAssocID="{1F3B3D9F-C391-4EE4-AEED-8358730FBF8B}" presName="Name37" presStyleLbl="parChTrans1D3" presStyleIdx="1" presStyleCnt="3"/>
      <dgm:spPr/>
      <dgm:t>
        <a:bodyPr/>
        <a:lstStyle/>
        <a:p>
          <a:endParaRPr lang="en-US"/>
        </a:p>
      </dgm:t>
    </dgm:pt>
    <dgm:pt modelId="{119F5E3E-EC8B-42B2-8B91-461D9454183B}" type="pres">
      <dgm:prSet presAssocID="{20C061DB-600A-40EE-AB48-F8C9DDD55FC6}" presName="hierRoot2" presStyleCnt="0">
        <dgm:presLayoutVars>
          <dgm:hierBranch val="init"/>
        </dgm:presLayoutVars>
      </dgm:prSet>
      <dgm:spPr/>
    </dgm:pt>
    <dgm:pt modelId="{CEFC134A-C107-4C6E-A053-E1D531770AA8}" type="pres">
      <dgm:prSet presAssocID="{20C061DB-600A-40EE-AB48-F8C9DDD55FC6}" presName="rootComposite" presStyleCnt="0"/>
      <dgm:spPr/>
    </dgm:pt>
    <dgm:pt modelId="{5D1CDC83-B9F5-4F2C-938F-E34CD4FC221F}" type="pres">
      <dgm:prSet presAssocID="{20C061DB-600A-40EE-AB48-F8C9DDD55FC6}" presName="rootText" presStyleLbl="node3" presStyleIdx="1" presStyleCnt="3" custScaleX="86943" custScaleY="180358">
        <dgm:presLayoutVars>
          <dgm:chPref val="3"/>
        </dgm:presLayoutVars>
      </dgm:prSet>
      <dgm:spPr/>
      <dgm:t>
        <a:bodyPr/>
        <a:lstStyle/>
        <a:p>
          <a:endParaRPr lang="en-US"/>
        </a:p>
      </dgm:t>
    </dgm:pt>
    <dgm:pt modelId="{6B201B0B-587C-434D-8FAD-70FDF1C08215}" type="pres">
      <dgm:prSet presAssocID="{20C061DB-600A-40EE-AB48-F8C9DDD55FC6}" presName="rootConnector" presStyleLbl="node3" presStyleIdx="1" presStyleCnt="3"/>
      <dgm:spPr/>
      <dgm:t>
        <a:bodyPr/>
        <a:lstStyle/>
        <a:p>
          <a:endParaRPr lang="en-US"/>
        </a:p>
      </dgm:t>
    </dgm:pt>
    <dgm:pt modelId="{17AFF3C1-9CDE-402D-8C00-BFE4FAFBC239}" type="pres">
      <dgm:prSet presAssocID="{20C061DB-600A-40EE-AB48-F8C9DDD55FC6}" presName="hierChild4" presStyleCnt="0"/>
      <dgm:spPr/>
    </dgm:pt>
    <dgm:pt modelId="{EC3608CA-CE73-4D1B-967A-48EB3D56D705}" type="pres">
      <dgm:prSet presAssocID="{20C061DB-600A-40EE-AB48-F8C9DDD55FC6}" presName="hierChild5" presStyleCnt="0"/>
      <dgm:spPr/>
    </dgm:pt>
    <dgm:pt modelId="{03FE8CF6-3CE0-4D30-A6E3-B085E627F4FA}" type="pres">
      <dgm:prSet presAssocID="{AB627FA2-A6BF-4163-8DFC-AE4D47B809C6}" presName="hierChild5" presStyleCnt="0"/>
      <dgm:spPr/>
    </dgm:pt>
    <dgm:pt modelId="{93F6FC73-D24E-44CE-AD7D-DCDF92E27FC5}" type="pres">
      <dgm:prSet presAssocID="{7E78D917-C96D-4DE4-8230-A065538B5745}" presName="Name37" presStyleLbl="parChTrans1D2" presStyleIdx="2" presStyleCnt="3"/>
      <dgm:spPr/>
      <dgm:t>
        <a:bodyPr/>
        <a:lstStyle/>
        <a:p>
          <a:endParaRPr lang="en-US"/>
        </a:p>
      </dgm:t>
    </dgm:pt>
    <dgm:pt modelId="{CBD2BE13-2F40-4A67-983F-C0F1EE69F551}" type="pres">
      <dgm:prSet presAssocID="{E671C6FA-7831-4C30-B110-FACE8ACE0B49}" presName="hierRoot2" presStyleCnt="0">
        <dgm:presLayoutVars>
          <dgm:hierBranch val="init"/>
        </dgm:presLayoutVars>
      </dgm:prSet>
      <dgm:spPr/>
    </dgm:pt>
    <dgm:pt modelId="{B4409112-0715-492E-AEB6-7E7DDFD6E6E9}" type="pres">
      <dgm:prSet presAssocID="{E671C6FA-7831-4C30-B110-FACE8ACE0B49}" presName="rootComposite" presStyleCnt="0"/>
      <dgm:spPr/>
    </dgm:pt>
    <dgm:pt modelId="{8926ACCD-6DD1-47B9-AC02-42D035E107D6}" type="pres">
      <dgm:prSet presAssocID="{E671C6FA-7831-4C30-B110-FACE8ACE0B49}" presName="rootText" presStyleLbl="node2" presStyleIdx="2" presStyleCnt="3" custLinFactNeighborX="-6208">
        <dgm:presLayoutVars>
          <dgm:chPref val="3"/>
        </dgm:presLayoutVars>
      </dgm:prSet>
      <dgm:spPr/>
      <dgm:t>
        <a:bodyPr/>
        <a:lstStyle/>
        <a:p>
          <a:endParaRPr lang="en-US"/>
        </a:p>
      </dgm:t>
    </dgm:pt>
    <dgm:pt modelId="{80F62BD4-4390-4FF4-8BF2-1DEC33EF7FA8}" type="pres">
      <dgm:prSet presAssocID="{E671C6FA-7831-4C30-B110-FACE8ACE0B49}" presName="rootConnector" presStyleLbl="node2" presStyleIdx="2" presStyleCnt="3"/>
      <dgm:spPr/>
      <dgm:t>
        <a:bodyPr/>
        <a:lstStyle/>
        <a:p>
          <a:endParaRPr lang="en-US"/>
        </a:p>
      </dgm:t>
    </dgm:pt>
    <dgm:pt modelId="{1F1AC544-C4E2-473F-B15C-63D5A7306216}" type="pres">
      <dgm:prSet presAssocID="{E671C6FA-7831-4C30-B110-FACE8ACE0B49}" presName="hierChild4" presStyleCnt="0"/>
      <dgm:spPr/>
    </dgm:pt>
    <dgm:pt modelId="{B361A3AB-3F75-4024-A755-6F4C6668B84F}" type="pres">
      <dgm:prSet presAssocID="{7A01C156-F36D-47D0-A8BA-5496BD5B859F}" presName="Name37" presStyleLbl="parChTrans1D3" presStyleIdx="2" presStyleCnt="3"/>
      <dgm:spPr/>
      <dgm:t>
        <a:bodyPr/>
        <a:lstStyle/>
        <a:p>
          <a:endParaRPr lang="en-US"/>
        </a:p>
      </dgm:t>
    </dgm:pt>
    <dgm:pt modelId="{19C61F0A-06F8-4D1C-A14D-B75A003B27C3}" type="pres">
      <dgm:prSet presAssocID="{2AB744D2-E4C5-42B6-8649-A79B4A03C2C2}" presName="hierRoot2" presStyleCnt="0">
        <dgm:presLayoutVars>
          <dgm:hierBranch val="init"/>
        </dgm:presLayoutVars>
      </dgm:prSet>
      <dgm:spPr/>
    </dgm:pt>
    <dgm:pt modelId="{52B7622C-A129-4C07-89E1-1DE0E8B08C94}" type="pres">
      <dgm:prSet presAssocID="{2AB744D2-E4C5-42B6-8649-A79B4A03C2C2}" presName="rootComposite" presStyleCnt="0"/>
      <dgm:spPr/>
    </dgm:pt>
    <dgm:pt modelId="{DA500B4C-5525-4168-BD69-7B88F922491D}" type="pres">
      <dgm:prSet presAssocID="{2AB744D2-E4C5-42B6-8649-A79B4A03C2C2}" presName="rootText" presStyleLbl="node3" presStyleIdx="2" presStyleCnt="3" custScaleY="193012">
        <dgm:presLayoutVars>
          <dgm:chPref val="3"/>
        </dgm:presLayoutVars>
      </dgm:prSet>
      <dgm:spPr/>
      <dgm:t>
        <a:bodyPr/>
        <a:lstStyle/>
        <a:p>
          <a:endParaRPr lang="en-US"/>
        </a:p>
      </dgm:t>
    </dgm:pt>
    <dgm:pt modelId="{FCED5F9F-859E-496F-B629-6ED791FF618E}" type="pres">
      <dgm:prSet presAssocID="{2AB744D2-E4C5-42B6-8649-A79B4A03C2C2}" presName="rootConnector" presStyleLbl="node3" presStyleIdx="2" presStyleCnt="3"/>
      <dgm:spPr/>
      <dgm:t>
        <a:bodyPr/>
        <a:lstStyle/>
        <a:p>
          <a:endParaRPr lang="en-US"/>
        </a:p>
      </dgm:t>
    </dgm:pt>
    <dgm:pt modelId="{E6765255-725B-4996-9DBA-85DA7D2F6B7E}" type="pres">
      <dgm:prSet presAssocID="{2AB744D2-E4C5-42B6-8649-A79B4A03C2C2}" presName="hierChild4" presStyleCnt="0"/>
      <dgm:spPr/>
    </dgm:pt>
    <dgm:pt modelId="{A8F21DC0-A305-4948-BC1D-CC7B54B80014}" type="pres">
      <dgm:prSet presAssocID="{2AB744D2-E4C5-42B6-8649-A79B4A03C2C2}" presName="hierChild5" presStyleCnt="0"/>
      <dgm:spPr/>
    </dgm:pt>
    <dgm:pt modelId="{DEFD9853-0509-43D8-A941-2E4ABE64EE7D}" type="pres">
      <dgm:prSet presAssocID="{E671C6FA-7831-4C30-B110-FACE8ACE0B49}" presName="hierChild5" presStyleCnt="0"/>
      <dgm:spPr/>
    </dgm:pt>
    <dgm:pt modelId="{E49B19E7-703C-443E-AD1A-CFC662A01722}" type="pres">
      <dgm:prSet presAssocID="{664BDDA8-1A6E-4C3F-A711-1A5A8C718644}" presName="hierChild3" presStyleCnt="0"/>
      <dgm:spPr/>
    </dgm:pt>
  </dgm:ptLst>
  <dgm:cxnLst>
    <dgm:cxn modelId="{C0A6100B-3BBF-4414-A028-14A475FAF148}" type="presOf" srcId="{E671C6FA-7831-4C30-B110-FACE8ACE0B49}" destId="{8926ACCD-6DD1-47B9-AC02-42D035E107D6}" srcOrd="0" destOrd="0" presId="urn:microsoft.com/office/officeart/2005/8/layout/orgChart1"/>
    <dgm:cxn modelId="{E10BE44B-C1E4-44FD-B27E-0B64BD6D7B23}" srcId="{E671C6FA-7831-4C30-B110-FACE8ACE0B49}" destId="{2AB744D2-E4C5-42B6-8649-A79B4A03C2C2}" srcOrd="0" destOrd="0" parTransId="{7A01C156-F36D-47D0-A8BA-5496BD5B859F}" sibTransId="{D292D150-E8FF-4B13-88F2-B04117A0D92A}"/>
    <dgm:cxn modelId="{FCD9006D-DFF2-4EFB-A4AF-256C4D635C36}" srcId="{AB627FA2-A6BF-4163-8DFC-AE4D47B809C6}" destId="{20C061DB-600A-40EE-AB48-F8C9DDD55FC6}" srcOrd="0" destOrd="0" parTransId="{1F3B3D9F-C391-4EE4-AEED-8358730FBF8B}" sibTransId="{A9B20C8A-D0C7-4B88-A5D1-46F143D7DA92}"/>
    <dgm:cxn modelId="{B7A85F63-62E8-483C-9388-3C3558152A8B}" type="presOf" srcId="{2AB744D2-E4C5-42B6-8649-A79B4A03C2C2}" destId="{DA500B4C-5525-4168-BD69-7B88F922491D}" srcOrd="0" destOrd="0" presId="urn:microsoft.com/office/officeart/2005/8/layout/orgChart1"/>
    <dgm:cxn modelId="{2B116F44-1B94-4108-9E02-8FE9B81BB979}" srcId="{224FE6EE-8ECE-4B12-823C-FCBB4ED7333D}" destId="{664BDDA8-1A6E-4C3F-A711-1A5A8C718644}" srcOrd="0" destOrd="0" parTransId="{5BD26722-A5D5-49B1-88B0-A0DA3444CF5E}" sibTransId="{63990A05-886A-4640-9836-9360B5E9F3BD}"/>
    <dgm:cxn modelId="{974E2622-C78B-47CD-8940-4C79196E093D}" type="presOf" srcId="{664BDDA8-1A6E-4C3F-A711-1A5A8C718644}" destId="{884B5FAF-091B-49D3-B52B-698EA47DBF0A}" srcOrd="1" destOrd="0" presId="urn:microsoft.com/office/officeart/2005/8/layout/orgChart1"/>
    <dgm:cxn modelId="{A6988C12-2B1B-4E8D-80D4-6B69609CEC9C}" type="presOf" srcId="{224FE6EE-8ECE-4B12-823C-FCBB4ED7333D}" destId="{4E072C18-89E4-4BF0-9795-ED9B80F2C4D5}" srcOrd="0" destOrd="0" presId="urn:microsoft.com/office/officeart/2005/8/layout/orgChart1"/>
    <dgm:cxn modelId="{E059C5AE-E40C-462C-8E7D-0311B449FF7A}" type="presOf" srcId="{F75AE3B9-9481-4916-8898-5B29820CCBD1}" destId="{1A262F89-782E-41F5-8A7A-F94163659006}" srcOrd="1" destOrd="0" presId="urn:microsoft.com/office/officeart/2005/8/layout/orgChart1"/>
    <dgm:cxn modelId="{2DA3A62F-0630-4362-9318-C9EE29B9AA58}" srcId="{664BDDA8-1A6E-4C3F-A711-1A5A8C718644}" destId="{E671C6FA-7831-4C30-B110-FACE8ACE0B49}" srcOrd="2" destOrd="0" parTransId="{7E78D917-C96D-4DE4-8230-A065538B5745}" sibTransId="{0DF80926-127C-4F79-8872-C5528852692C}"/>
    <dgm:cxn modelId="{EB43DA3C-8121-4857-A762-F53D467CF386}" type="presOf" srcId="{7A01C156-F36D-47D0-A8BA-5496BD5B859F}" destId="{B361A3AB-3F75-4024-A755-6F4C6668B84F}" srcOrd="0" destOrd="0" presId="urn:microsoft.com/office/officeart/2005/8/layout/orgChart1"/>
    <dgm:cxn modelId="{89559AF4-03A0-42F7-A337-2D2073FE4B74}" srcId="{F75AE3B9-9481-4916-8898-5B29820CCBD1}" destId="{38E18110-84DE-4479-B191-37A9DEB1BA46}" srcOrd="0" destOrd="0" parTransId="{F2A9FF7B-BF26-46DB-84BF-0D418FF9B66C}" sibTransId="{71D40C04-3C32-4224-A6D9-8A1FAE51DA68}"/>
    <dgm:cxn modelId="{A23880F7-BAB3-4BDE-986D-EEDC826F5BE6}" type="presOf" srcId="{2AB744D2-E4C5-42B6-8649-A79B4A03C2C2}" destId="{FCED5F9F-859E-496F-B629-6ED791FF618E}" srcOrd="1" destOrd="0" presId="urn:microsoft.com/office/officeart/2005/8/layout/orgChart1"/>
    <dgm:cxn modelId="{5725B680-D23D-447D-9CCC-135C9D0A041D}" type="presOf" srcId="{20C061DB-600A-40EE-AB48-F8C9DDD55FC6}" destId="{6B201B0B-587C-434D-8FAD-70FDF1C08215}" srcOrd="1" destOrd="0" presId="urn:microsoft.com/office/officeart/2005/8/layout/orgChart1"/>
    <dgm:cxn modelId="{491909BB-719F-4C40-B289-5BB843F37C55}" type="presOf" srcId="{AB627FA2-A6BF-4163-8DFC-AE4D47B809C6}" destId="{F97D678D-C81C-43AB-A9D6-C5477C853D86}" srcOrd="0" destOrd="0" presId="urn:microsoft.com/office/officeart/2005/8/layout/orgChart1"/>
    <dgm:cxn modelId="{14B3E1CF-7B64-4372-9988-A216EDCC553F}" type="presOf" srcId="{664BDDA8-1A6E-4C3F-A711-1A5A8C718644}" destId="{4EA070AB-0B2D-4BE6-9FE5-C774E6D2D66D}" srcOrd="0" destOrd="0" presId="urn:microsoft.com/office/officeart/2005/8/layout/orgChart1"/>
    <dgm:cxn modelId="{B28E66F1-08DE-4711-BA35-2498142881C9}" type="presOf" srcId="{F2A9FF7B-BF26-46DB-84BF-0D418FF9B66C}" destId="{97557016-9D53-410A-9E4C-8053BC165C7D}" srcOrd="0" destOrd="0" presId="urn:microsoft.com/office/officeart/2005/8/layout/orgChart1"/>
    <dgm:cxn modelId="{87100F8F-3C15-4C20-A9D2-AEB98846A861}" type="presOf" srcId="{4DBED104-F98E-4EA1-98E9-8FAE38DE4B51}" destId="{3EDB707C-CCE6-4701-8C54-710B78273073}" srcOrd="0" destOrd="0" presId="urn:microsoft.com/office/officeart/2005/8/layout/orgChart1"/>
    <dgm:cxn modelId="{B1CFFE32-8525-47E1-98AE-1A8FA6923AC3}" srcId="{664BDDA8-1A6E-4C3F-A711-1A5A8C718644}" destId="{F75AE3B9-9481-4916-8898-5B29820CCBD1}" srcOrd="0" destOrd="0" parTransId="{4DBED104-F98E-4EA1-98E9-8FAE38DE4B51}" sibTransId="{4B2F9BE1-ED1A-4AD3-911A-7FD3759219A2}"/>
    <dgm:cxn modelId="{97AC7DC5-8C97-454E-BAF5-644CF881EEE8}" type="presOf" srcId="{20C061DB-600A-40EE-AB48-F8C9DDD55FC6}" destId="{5D1CDC83-B9F5-4F2C-938F-E34CD4FC221F}" srcOrd="0" destOrd="0" presId="urn:microsoft.com/office/officeart/2005/8/layout/orgChart1"/>
    <dgm:cxn modelId="{F9D8F430-36C6-490A-8F42-8B0AA4CF8F9D}" type="presOf" srcId="{38E18110-84DE-4479-B191-37A9DEB1BA46}" destId="{D15626D5-0A0E-4957-8129-818AEEEAC196}" srcOrd="0" destOrd="0" presId="urn:microsoft.com/office/officeart/2005/8/layout/orgChart1"/>
    <dgm:cxn modelId="{5E7B2AB3-A847-4BCC-B1BC-9A6F0EECE548}" type="presOf" srcId="{1F3B3D9F-C391-4EE4-AEED-8358730FBF8B}" destId="{301B1C16-209D-4A55-8955-6D1888679CC1}" srcOrd="0" destOrd="0" presId="urn:microsoft.com/office/officeart/2005/8/layout/orgChart1"/>
    <dgm:cxn modelId="{3645103D-0EA8-46C5-9689-6808DF4E7D43}" type="presOf" srcId="{E671C6FA-7831-4C30-B110-FACE8ACE0B49}" destId="{80F62BD4-4390-4FF4-8BF2-1DEC33EF7FA8}" srcOrd="1" destOrd="0" presId="urn:microsoft.com/office/officeart/2005/8/layout/orgChart1"/>
    <dgm:cxn modelId="{42781DBC-0D0F-453F-ABB4-13D52A3A4F2F}" type="presOf" srcId="{78EFE91B-06FD-4F6C-AAA0-6F72C73508B3}" destId="{C9846D6D-8F67-440F-9410-CB40C9A37F6D}" srcOrd="0" destOrd="0" presId="urn:microsoft.com/office/officeart/2005/8/layout/orgChart1"/>
    <dgm:cxn modelId="{0AC408E0-71CD-4873-88AC-98E184D77857}" type="presOf" srcId="{7E78D917-C96D-4DE4-8230-A065538B5745}" destId="{93F6FC73-D24E-44CE-AD7D-DCDF92E27FC5}" srcOrd="0" destOrd="0" presId="urn:microsoft.com/office/officeart/2005/8/layout/orgChart1"/>
    <dgm:cxn modelId="{CF42BF34-44A9-4D34-B3F5-11FB5DAF8867}" type="presOf" srcId="{F75AE3B9-9481-4916-8898-5B29820CCBD1}" destId="{F85EFCF7-0040-4391-8C4D-FF1CE0F3DBD2}" srcOrd="0" destOrd="0" presId="urn:microsoft.com/office/officeart/2005/8/layout/orgChart1"/>
    <dgm:cxn modelId="{2C33DD80-EA25-454E-9811-D3F4C7E4B6A1}" type="presOf" srcId="{AB627FA2-A6BF-4163-8DFC-AE4D47B809C6}" destId="{D4345D0C-111C-4333-88E6-8ED9A3AA1696}" srcOrd="1" destOrd="0" presId="urn:microsoft.com/office/officeart/2005/8/layout/orgChart1"/>
    <dgm:cxn modelId="{96A2B318-618B-42D1-A486-7D457FDF51F1}" type="presOf" srcId="{38E18110-84DE-4479-B191-37A9DEB1BA46}" destId="{12D588D0-48E8-4D3E-89F1-7FB00241B648}" srcOrd="1" destOrd="0" presId="urn:microsoft.com/office/officeart/2005/8/layout/orgChart1"/>
    <dgm:cxn modelId="{10298A83-BF7A-481C-A698-B45087DCDA3B}" srcId="{664BDDA8-1A6E-4C3F-A711-1A5A8C718644}" destId="{AB627FA2-A6BF-4163-8DFC-AE4D47B809C6}" srcOrd="1" destOrd="0" parTransId="{78EFE91B-06FD-4F6C-AAA0-6F72C73508B3}" sibTransId="{47937F6F-93A3-4793-8B69-8C349CD94148}"/>
    <dgm:cxn modelId="{03492A92-A399-48DB-88DF-D80E76EDF83D}" type="presParOf" srcId="{4E072C18-89E4-4BF0-9795-ED9B80F2C4D5}" destId="{0873B370-290A-41D8-9D31-CAA4F20967EE}" srcOrd="0" destOrd="0" presId="urn:microsoft.com/office/officeart/2005/8/layout/orgChart1"/>
    <dgm:cxn modelId="{2BC72550-EFF7-4AAE-922D-55CF9F2BDEFF}" type="presParOf" srcId="{0873B370-290A-41D8-9D31-CAA4F20967EE}" destId="{BD4C3313-68AD-4004-8003-365BE3689235}" srcOrd="0" destOrd="0" presId="urn:microsoft.com/office/officeart/2005/8/layout/orgChart1"/>
    <dgm:cxn modelId="{06D4C9FC-1CD6-42B3-8B5E-B1EF6B012AE9}" type="presParOf" srcId="{BD4C3313-68AD-4004-8003-365BE3689235}" destId="{4EA070AB-0B2D-4BE6-9FE5-C774E6D2D66D}" srcOrd="0" destOrd="0" presId="urn:microsoft.com/office/officeart/2005/8/layout/orgChart1"/>
    <dgm:cxn modelId="{7DDCCADB-6F73-47C9-80E4-68FBE987430B}" type="presParOf" srcId="{BD4C3313-68AD-4004-8003-365BE3689235}" destId="{884B5FAF-091B-49D3-B52B-698EA47DBF0A}" srcOrd="1" destOrd="0" presId="urn:microsoft.com/office/officeart/2005/8/layout/orgChart1"/>
    <dgm:cxn modelId="{EEC74F58-B673-4B44-9024-89A4AD37D10D}" type="presParOf" srcId="{0873B370-290A-41D8-9D31-CAA4F20967EE}" destId="{FB583417-8D72-4E3E-AB66-DC545F1AE995}" srcOrd="1" destOrd="0" presId="urn:microsoft.com/office/officeart/2005/8/layout/orgChart1"/>
    <dgm:cxn modelId="{6B279B68-44EC-47EF-9CB4-9F46CF24998D}" type="presParOf" srcId="{FB583417-8D72-4E3E-AB66-DC545F1AE995}" destId="{3EDB707C-CCE6-4701-8C54-710B78273073}" srcOrd="0" destOrd="0" presId="urn:microsoft.com/office/officeart/2005/8/layout/orgChart1"/>
    <dgm:cxn modelId="{35D6A5BE-C710-4047-8F48-DED7A2708986}" type="presParOf" srcId="{FB583417-8D72-4E3E-AB66-DC545F1AE995}" destId="{993B9454-994D-4CE9-8935-D209A400B1B9}" srcOrd="1" destOrd="0" presId="urn:microsoft.com/office/officeart/2005/8/layout/orgChart1"/>
    <dgm:cxn modelId="{4E946F5F-C98E-48BF-8676-EA43E3099C06}" type="presParOf" srcId="{993B9454-994D-4CE9-8935-D209A400B1B9}" destId="{BF381735-0547-4743-914C-9FBEACD34290}" srcOrd="0" destOrd="0" presId="urn:microsoft.com/office/officeart/2005/8/layout/orgChart1"/>
    <dgm:cxn modelId="{A070E847-CE55-4393-9670-E6A0BFB21EC2}" type="presParOf" srcId="{BF381735-0547-4743-914C-9FBEACD34290}" destId="{F85EFCF7-0040-4391-8C4D-FF1CE0F3DBD2}" srcOrd="0" destOrd="0" presId="urn:microsoft.com/office/officeart/2005/8/layout/orgChart1"/>
    <dgm:cxn modelId="{7C0059E7-907B-4C6E-B7D5-ACF9E88F656E}" type="presParOf" srcId="{BF381735-0547-4743-914C-9FBEACD34290}" destId="{1A262F89-782E-41F5-8A7A-F94163659006}" srcOrd="1" destOrd="0" presId="urn:microsoft.com/office/officeart/2005/8/layout/orgChart1"/>
    <dgm:cxn modelId="{01639D05-8C76-4E25-875D-27632F9E5F57}" type="presParOf" srcId="{993B9454-994D-4CE9-8935-D209A400B1B9}" destId="{AAD51564-BD72-43A5-ABD7-66D705166D8E}" srcOrd="1" destOrd="0" presId="urn:microsoft.com/office/officeart/2005/8/layout/orgChart1"/>
    <dgm:cxn modelId="{C44E7AD2-4972-4C6E-A00D-32DC179C4200}" type="presParOf" srcId="{AAD51564-BD72-43A5-ABD7-66D705166D8E}" destId="{97557016-9D53-410A-9E4C-8053BC165C7D}" srcOrd="0" destOrd="0" presId="urn:microsoft.com/office/officeart/2005/8/layout/orgChart1"/>
    <dgm:cxn modelId="{0CED34E9-EF3B-429B-99C7-0AF60639A5CC}" type="presParOf" srcId="{AAD51564-BD72-43A5-ABD7-66D705166D8E}" destId="{22522AEA-451C-428E-9A1B-9961FB5CA128}" srcOrd="1" destOrd="0" presId="urn:microsoft.com/office/officeart/2005/8/layout/orgChart1"/>
    <dgm:cxn modelId="{D0AB628D-665A-4975-BA52-3C90F710CA6E}" type="presParOf" srcId="{22522AEA-451C-428E-9A1B-9961FB5CA128}" destId="{A857DF1A-C498-445C-AD15-80D7C66EA72D}" srcOrd="0" destOrd="0" presId="urn:microsoft.com/office/officeart/2005/8/layout/orgChart1"/>
    <dgm:cxn modelId="{F6302D21-23F0-4411-ABBE-5A3254FC2C37}" type="presParOf" srcId="{A857DF1A-C498-445C-AD15-80D7C66EA72D}" destId="{D15626D5-0A0E-4957-8129-818AEEEAC196}" srcOrd="0" destOrd="0" presId="urn:microsoft.com/office/officeart/2005/8/layout/orgChart1"/>
    <dgm:cxn modelId="{839A5166-AE9E-4A4F-B7CB-904E20872E5D}" type="presParOf" srcId="{A857DF1A-C498-445C-AD15-80D7C66EA72D}" destId="{12D588D0-48E8-4D3E-89F1-7FB00241B648}" srcOrd="1" destOrd="0" presId="urn:microsoft.com/office/officeart/2005/8/layout/orgChart1"/>
    <dgm:cxn modelId="{7D9C8C8D-56E0-4FBB-AC14-AF0590109B4E}" type="presParOf" srcId="{22522AEA-451C-428E-9A1B-9961FB5CA128}" destId="{815F3051-6718-4CE2-8BAA-BB8E2BD79875}" srcOrd="1" destOrd="0" presId="urn:microsoft.com/office/officeart/2005/8/layout/orgChart1"/>
    <dgm:cxn modelId="{36774AE5-5287-46E9-BA11-5B31C9673558}" type="presParOf" srcId="{22522AEA-451C-428E-9A1B-9961FB5CA128}" destId="{AC9FB1B6-9C40-4395-848E-C5F69CF34B76}" srcOrd="2" destOrd="0" presId="urn:microsoft.com/office/officeart/2005/8/layout/orgChart1"/>
    <dgm:cxn modelId="{EEEEDC6E-1A6F-492B-B57E-CC83FCDF1C7B}" type="presParOf" srcId="{993B9454-994D-4CE9-8935-D209A400B1B9}" destId="{355C4911-0089-481A-8FA6-E998FE334844}" srcOrd="2" destOrd="0" presId="urn:microsoft.com/office/officeart/2005/8/layout/orgChart1"/>
    <dgm:cxn modelId="{08F37F0F-4122-47D9-98D1-D14721BFC717}" type="presParOf" srcId="{FB583417-8D72-4E3E-AB66-DC545F1AE995}" destId="{C9846D6D-8F67-440F-9410-CB40C9A37F6D}" srcOrd="2" destOrd="0" presId="urn:microsoft.com/office/officeart/2005/8/layout/orgChart1"/>
    <dgm:cxn modelId="{92C502DF-AD6F-4DD7-AC12-5A23CD96F27F}" type="presParOf" srcId="{FB583417-8D72-4E3E-AB66-DC545F1AE995}" destId="{D3B2AC29-1F98-4562-876D-6803514B03F9}" srcOrd="3" destOrd="0" presId="urn:microsoft.com/office/officeart/2005/8/layout/orgChart1"/>
    <dgm:cxn modelId="{BC6D42AB-C9A2-40AA-8137-356AD7EE4D4F}" type="presParOf" srcId="{D3B2AC29-1F98-4562-876D-6803514B03F9}" destId="{B1440F58-0EC5-4CFE-841C-5022BF7272E8}" srcOrd="0" destOrd="0" presId="urn:microsoft.com/office/officeart/2005/8/layout/orgChart1"/>
    <dgm:cxn modelId="{FC4BD8A6-D137-457D-A304-D1DE51068C4A}" type="presParOf" srcId="{B1440F58-0EC5-4CFE-841C-5022BF7272E8}" destId="{F97D678D-C81C-43AB-A9D6-C5477C853D86}" srcOrd="0" destOrd="0" presId="urn:microsoft.com/office/officeart/2005/8/layout/orgChart1"/>
    <dgm:cxn modelId="{99A484A0-D907-4469-B64A-DB308B9A28AF}" type="presParOf" srcId="{B1440F58-0EC5-4CFE-841C-5022BF7272E8}" destId="{D4345D0C-111C-4333-88E6-8ED9A3AA1696}" srcOrd="1" destOrd="0" presId="urn:microsoft.com/office/officeart/2005/8/layout/orgChart1"/>
    <dgm:cxn modelId="{5638B4AE-1277-401C-9281-74B714D9B10F}" type="presParOf" srcId="{D3B2AC29-1F98-4562-876D-6803514B03F9}" destId="{A7297A8A-2B68-47C5-A1F6-519C92273CBE}" srcOrd="1" destOrd="0" presId="urn:microsoft.com/office/officeart/2005/8/layout/orgChart1"/>
    <dgm:cxn modelId="{ECC6D36E-E690-49E2-ABA0-92328254F5F3}" type="presParOf" srcId="{A7297A8A-2B68-47C5-A1F6-519C92273CBE}" destId="{301B1C16-209D-4A55-8955-6D1888679CC1}" srcOrd="0" destOrd="0" presId="urn:microsoft.com/office/officeart/2005/8/layout/orgChart1"/>
    <dgm:cxn modelId="{2B178003-5C63-4DC8-AEB7-2BC560D1510D}" type="presParOf" srcId="{A7297A8A-2B68-47C5-A1F6-519C92273CBE}" destId="{119F5E3E-EC8B-42B2-8B91-461D9454183B}" srcOrd="1" destOrd="0" presId="urn:microsoft.com/office/officeart/2005/8/layout/orgChart1"/>
    <dgm:cxn modelId="{11B55C3D-2686-4F71-B75E-07806231E202}" type="presParOf" srcId="{119F5E3E-EC8B-42B2-8B91-461D9454183B}" destId="{CEFC134A-C107-4C6E-A053-E1D531770AA8}" srcOrd="0" destOrd="0" presId="urn:microsoft.com/office/officeart/2005/8/layout/orgChart1"/>
    <dgm:cxn modelId="{683A9E80-CEA4-49A3-A3F0-136B5BF3074A}" type="presParOf" srcId="{CEFC134A-C107-4C6E-A053-E1D531770AA8}" destId="{5D1CDC83-B9F5-4F2C-938F-E34CD4FC221F}" srcOrd="0" destOrd="0" presId="urn:microsoft.com/office/officeart/2005/8/layout/orgChart1"/>
    <dgm:cxn modelId="{006DA6AF-5AE0-4C0A-B4AB-8119542D3B5A}" type="presParOf" srcId="{CEFC134A-C107-4C6E-A053-E1D531770AA8}" destId="{6B201B0B-587C-434D-8FAD-70FDF1C08215}" srcOrd="1" destOrd="0" presId="urn:microsoft.com/office/officeart/2005/8/layout/orgChart1"/>
    <dgm:cxn modelId="{ED1A45C5-72B3-4472-8A48-575BC4C5A51D}" type="presParOf" srcId="{119F5E3E-EC8B-42B2-8B91-461D9454183B}" destId="{17AFF3C1-9CDE-402D-8C00-BFE4FAFBC239}" srcOrd="1" destOrd="0" presId="urn:microsoft.com/office/officeart/2005/8/layout/orgChart1"/>
    <dgm:cxn modelId="{0993D53E-B1C5-47B1-9477-548D32CA765F}" type="presParOf" srcId="{119F5E3E-EC8B-42B2-8B91-461D9454183B}" destId="{EC3608CA-CE73-4D1B-967A-48EB3D56D705}" srcOrd="2" destOrd="0" presId="urn:microsoft.com/office/officeart/2005/8/layout/orgChart1"/>
    <dgm:cxn modelId="{5DD11001-E5EA-4BFB-8038-13E070AE43A8}" type="presParOf" srcId="{D3B2AC29-1F98-4562-876D-6803514B03F9}" destId="{03FE8CF6-3CE0-4D30-A6E3-B085E627F4FA}" srcOrd="2" destOrd="0" presId="urn:microsoft.com/office/officeart/2005/8/layout/orgChart1"/>
    <dgm:cxn modelId="{E696FBE8-0EBE-4262-87F1-EC80E0B613B0}" type="presParOf" srcId="{FB583417-8D72-4E3E-AB66-DC545F1AE995}" destId="{93F6FC73-D24E-44CE-AD7D-DCDF92E27FC5}" srcOrd="4" destOrd="0" presId="urn:microsoft.com/office/officeart/2005/8/layout/orgChart1"/>
    <dgm:cxn modelId="{27745E58-46E8-4599-B61F-2DE46B8DDB57}" type="presParOf" srcId="{FB583417-8D72-4E3E-AB66-DC545F1AE995}" destId="{CBD2BE13-2F40-4A67-983F-C0F1EE69F551}" srcOrd="5" destOrd="0" presId="urn:microsoft.com/office/officeart/2005/8/layout/orgChart1"/>
    <dgm:cxn modelId="{7FD27C71-854B-4B17-8490-69C6BDB2B450}" type="presParOf" srcId="{CBD2BE13-2F40-4A67-983F-C0F1EE69F551}" destId="{B4409112-0715-492E-AEB6-7E7DDFD6E6E9}" srcOrd="0" destOrd="0" presId="urn:microsoft.com/office/officeart/2005/8/layout/orgChart1"/>
    <dgm:cxn modelId="{C3857574-110D-44E1-8BB2-57DDF0E8E4D7}" type="presParOf" srcId="{B4409112-0715-492E-AEB6-7E7DDFD6E6E9}" destId="{8926ACCD-6DD1-47B9-AC02-42D035E107D6}" srcOrd="0" destOrd="0" presId="urn:microsoft.com/office/officeart/2005/8/layout/orgChart1"/>
    <dgm:cxn modelId="{DABF3ED9-21AD-4647-AA52-3E4A18410507}" type="presParOf" srcId="{B4409112-0715-492E-AEB6-7E7DDFD6E6E9}" destId="{80F62BD4-4390-4FF4-8BF2-1DEC33EF7FA8}" srcOrd="1" destOrd="0" presId="urn:microsoft.com/office/officeart/2005/8/layout/orgChart1"/>
    <dgm:cxn modelId="{D5CB0CBD-A5FD-4BF5-A41F-CC574115C24D}" type="presParOf" srcId="{CBD2BE13-2F40-4A67-983F-C0F1EE69F551}" destId="{1F1AC544-C4E2-473F-B15C-63D5A7306216}" srcOrd="1" destOrd="0" presId="urn:microsoft.com/office/officeart/2005/8/layout/orgChart1"/>
    <dgm:cxn modelId="{0A6510C6-25F4-4E3F-8F66-886711AEBE96}" type="presParOf" srcId="{1F1AC544-C4E2-473F-B15C-63D5A7306216}" destId="{B361A3AB-3F75-4024-A755-6F4C6668B84F}" srcOrd="0" destOrd="0" presId="urn:microsoft.com/office/officeart/2005/8/layout/orgChart1"/>
    <dgm:cxn modelId="{6F112A2A-2B55-4373-8C9E-26ECB3739A82}" type="presParOf" srcId="{1F1AC544-C4E2-473F-B15C-63D5A7306216}" destId="{19C61F0A-06F8-4D1C-A14D-B75A003B27C3}" srcOrd="1" destOrd="0" presId="urn:microsoft.com/office/officeart/2005/8/layout/orgChart1"/>
    <dgm:cxn modelId="{2AF594E2-4AEA-4940-8F16-A0CF90C95BF6}" type="presParOf" srcId="{19C61F0A-06F8-4D1C-A14D-B75A003B27C3}" destId="{52B7622C-A129-4C07-89E1-1DE0E8B08C94}" srcOrd="0" destOrd="0" presId="urn:microsoft.com/office/officeart/2005/8/layout/orgChart1"/>
    <dgm:cxn modelId="{62600860-938D-4AB0-B4C5-19E53BE2C533}" type="presParOf" srcId="{52B7622C-A129-4C07-89E1-1DE0E8B08C94}" destId="{DA500B4C-5525-4168-BD69-7B88F922491D}" srcOrd="0" destOrd="0" presId="urn:microsoft.com/office/officeart/2005/8/layout/orgChart1"/>
    <dgm:cxn modelId="{11A5E252-11A7-4959-95B5-BD56BBCE8B00}" type="presParOf" srcId="{52B7622C-A129-4C07-89E1-1DE0E8B08C94}" destId="{FCED5F9F-859E-496F-B629-6ED791FF618E}" srcOrd="1" destOrd="0" presId="urn:microsoft.com/office/officeart/2005/8/layout/orgChart1"/>
    <dgm:cxn modelId="{AA13F01C-AEFD-4FF7-906E-AD14F0D8CAB6}" type="presParOf" srcId="{19C61F0A-06F8-4D1C-A14D-B75A003B27C3}" destId="{E6765255-725B-4996-9DBA-85DA7D2F6B7E}" srcOrd="1" destOrd="0" presId="urn:microsoft.com/office/officeart/2005/8/layout/orgChart1"/>
    <dgm:cxn modelId="{70F3511B-4E5E-4F45-9B7D-62F6E7AB1F5C}" type="presParOf" srcId="{19C61F0A-06F8-4D1C-A14D-B75A003B27C3}" destId="{A8F21DC0-A305-4948-BC1D-CC7B54B80014}" srcOrd="2" destOrd="0" presId="urn:microsoft.com/office/officeart/2005/8/layout/orgChart1"/>
    <dgm:cxn modelId="{7845E629-E1FB-4783-B3D9-5BFBFF3958C7}" type="presParOf" srcId="{CBD2BE13-2F40-4A67-983F-C0F1EE69F551}" destId="{DEFD9853-0509-43D8-A941-2E4ABE64EE7D}" srcOrd="2" destOrd="0" presId="urn:microsoft.com/office/officeart/2005/8/layout/orgChart1"/>
    <dgm:cxn modelId="{F305804F-3FFF-440C-9BEE-5CCD62B0A355}" type="presParOf" srcId="{0873B370-290A-41D8-9D31-CAA4F20967EE}" destId="{E49B19E7-703C-443E-AD1A-CFC662A01722}"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61A3AB-3F75-4024-A755-6F4C6668B84F}">
      <dsp:nvSpPr>
        <dsp:cNvPr id="0" name=""/>
        <dsp:cNvSpPr/>
      </dsp:nvSpPr>
      <dsp:spPr>
        <a:xfrm>
          <a:off x="5122304" y="1666327"/>
          <a:ext cx="343015" cy="1120090"/>
        </a:xfrm>
        <a:custGeom>
          <a:avLst/>
          <a:gdLst/>
          <a:ahLst/>
          <a:cxnLst/>
          <a:rect l="0" t="0" r="0" b="0"/>
          <a:pathLst>
            <a:path>
              <a:moveTo>
                <a:pt x="0" y="0"/>
              </a:moveTo>
              <a:lnTo>
                <a:pt x="0" y="1120090"/>
              </a:lnTo>
              <a:lnTo>
                <a:pt x="343015" y="1120090"/>
              </a:lnTo>
            </a:path>
          </a:pathLst>
        </a:custGeom>
        <a:noFill/>
        <a:ln w="2642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3F6FC73-D24E-44CE-AD7D-DCDF92E27FC5}">
      <dsp:nvSpPr>
        <dsp:cNvPr id="0" name=""/>
        <dsp:cNvSpPr/>
      </dsp:nvSpPr>
      <dsp:spPr>
        <a:xfrm>
          <a:off x="3912626" y="517981"/>
          <a:ext cx="1856633" cy="339651"/>
        </a:xfrm>
        <a:custGeom>
          <a:avLst/>
          <a:gdLst/>
          <a:ahLst/>
          <a:cxnLst/>
          <a:rect l="0" t="0" r="0" b="0"/>
          <a:pathLst>
            <a:path>
              <a:moveTo>
                <a:pt x="0" y="0"/>
              </a:moveTo>
              <a:lnTo>
                <a:pt x="0" y="169825"/>
              </a:lnTo>
              <a:lnTo>
                <a:pt x="1856633" y="169825"/>
              </a:lnTo>
              <a:lnTo>
                <a:pt x="1856633" y="339651"/>
              </a:lnTo>
            </a:path>
          </a:pathLst>
        </a:custGeom>
        <a:noFill/>
        <a:ln w="2642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1B1C16-209D-4A55-8955-6D1888679CC1}">
      <dsp:nvSpPr>
        <dsp:cNvPr id="0" name=""/>
        <dsp:cNvSpPr/>
      </dsp:nvSpPr>
      <dsp:spPr>
        <a:xfrm>
          <a:off x="3265670" y="1789508"/>
          <a:ext cx="242608" cy="1068924"/>
        </a:xfrm>
        <a:custGeom>
          <a:avLst/>
          <a:gdLst/>
          <a:ahLst/>
          <a:cxnLst/>
          <a:rect l="0" t="0" r="0" b="0"/>
          <a:pathLst>
            <a:path>
              <a:moveTo>
                <a:pt x="0" y="0"/>
              </a:moveTo>
              <a:lnTo>
                <a:pt x="0" y="1068924"/>
              </a:lnTo>
              <a:lnTo>
                <a:pt x="242608" y="1068924"/>
              </a:lnTo>
            </a:path>
          </a:pathLst>
        </a:custGeom>
        <a:noFill/>
        <a:ln w="2642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9846D6D-8F67-440F-9410-CB40C9A37F6D}">
      <dsp:nvSpPr>
        <dsp:cNvPr id="0" name=""/>
        <dsp:cNvSpPr/>
      </dsp:nvSpPr>
      <dsp:spPr>
        <a:xfrm>
          <a:off x="3866906" y="517981"/>
          <a:ext cx="91440" cy="339651"/>
        </a:xfrm>
        <a:custGeom>
          <a:avLst/>
          <a:gdLst/>
          <a:ahLst/>
          <a:cxnLst/>
          <a:rect l="0" t="0" r="0" b="0"/>
          <a:pathLst>
            <a:path>
              <a:moveTo>
                <a:pt x="45720" y="0"/>
              </a:moveTo>
              <a:lnTo>
                <a:pt x="45720" y="339651"/>
              </a:lnTo>
            </a:path>
          </a:pathLst>
        </a:custGeom>
        <a:noFill/>
        <a:ln w="2642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7557016-9D53-410A-9E4C-8053BC165C7D}">
      <dsp:nvSpPr>
        <dsp:cNvPr id="0" name=""/>
        <dsp:cNvSpPr/>
      </dsp:nvSpPr>
      <dsp:spPr>
        <a:xfrm>
          <a:off x="1308628" y="1666327"/>
          <a:ext cx="242608" cy="1278679"/>
        </a:xfrm>
        <a:custGeom>
          <a:avLst/>
          <a:gdLst/>
          <a:ahLst/>
          <a:cxnLst/>
          <a:rect l="0" t="0" r="0" b="0"/>
          <a:pathLst>
            <a:path>
              <a:moveTo>
                <a:pt x="0" y="0"/>
              </a:moveTo>
              <a:lnTo>
                <a:pt x="0" y="1278679"/>
              </a:lnTo>
              <a:lnTo>
                <a:pt x="242608" y="1278679"/>
              </a:lnTo>
            </a:path>
          </a:pathLst>
        </a:custGeom>
        <a:noFill/>
        <a:ln w="2642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EDB707C-CCE6-4701-8C54-710B78273073}">
      <dsp:nvSpPr>
        <dsp:cNvPr id="0" name=""/>
        <dsp:cNvSpPr/>
      </dsp:nvSpPr>
      <dsp:spPr>
        <a:xfrm>
          <a:off x="1955584" y="517981"/>
          <a:ext cx="1957041" cy="339651"/>
        </a:xfrm>
        <a:custGeom>
          <a:avLst/>
          <a:gdLst/>
          <a:ahLst/>
          <a:cxnLst/>
          <a:rect l="0" t="0" r="0" b="0"/>
          <a:pathLst>
            <a:path>
              <a:moveTo>
                <a:pt x="1957041" y="0"/>
              </a:moveTo>
              <a:lnTo>
                <a:pt x="1957041" y="169825"/>
              </a:lnTo>
              <a:lnTo>
                <a:pt x="0" y="169825"/>
              </a:lnTo>
              <a:lnTo>
                <a:pt x="0" y="339651"/>
              </a:lnTo>
            </a:path>
          </a:pathLst>
        </a:custGeom>
        <a:noFill/>
        <a:ln w="2642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A070AB-0B2D-4BE6-9FE5-C774E6D2D66D}">
      <dsp:nvSpPr>
        <dsp:cNvPr id="0" name=""/>
        <dsp:cNvSpPr/>
      </dsp:nvSpPr>
      <dsp:spPr>
        <a:xfrm>
          <a:off x="3051261" y="2163"/>
          <a:ext cx="1722730" cy="515817"/>
        </a:xfrm>
        <a:prstGeom prst="rect">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t>NACEP Board</a:t>
          </a:r>
          <a:endParaRPr lang="en-US" sz="2000" kern="1200" dirty="0"/>
        </a:p>
      </dsp:txBody>
      <dsp:txXfrm>
        <a:off x="3051261" y="2163"/>
        <a:ext cx="1722730" cy="515817"/>
      </dsp:txXfrm>
    </dsp:sp>
    <dsp:sp modelId="{F85EFCF7-0040-4391-8C4D-FF1CE0F3DBD2}">
      <dsp:nvSpPr>
        <dsp:cNvPr id="0" name=""/>
        <dsp:cNvSpPr/>
      </dsp:nvSpPr>
      <dsp:spPr>
        <a:xfrm>
          <a:off x="1146889" y="857632"/>
          <a:ext cx="1617389" cy="808694"/>
        </a:xfrm>
        <a:prstGeom prst="rect">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baseline="0" dirty="0" smtClean="0"/>
            <a:t>Executive Committee</a:t>
          </a:r>
        </a:p>
        <a:p>
          <a:pPr lvl="0" algn="ctr" defTabSz="533400">
            <a:lnSpc>
              <a:spcPct val="90000"/>
            </a:lnSpc>
            <a:spcBef>
              <a:spcPct val="0"/>
            </a:spcBef>
            <a:spcAft>
              <a:spcPct val="35000"/>
            </a:spcAft>
          </a:pPr>
          <a:r>
            <a:rPr lang="en-US" sz="1200" kern="1200" baseline="0" dirty="0" smtClean="0"/>
            <a:t>(All  but two elected/ all accredited</a:t>
          </a:r>
          <a:r>
            <a:rPr lang="en-US" sz="1400" kern="1200" baseline="0" dirty="0" smtClean="0"/>
            <a:t>)</a:t>
          </a:r>
          <a:endParaRPr lang="en-US" sz="700" kern="1200" dirty="0"/>
        </a:p>
      </dsp:txBody>
      <dsp:txXfrm>
        <a:off x="1146889" y="857632"/>
        <a:ext cx="1617389" cy="808694"/>
      </dsp:txXfrm>
    </dsp:sp>
    <dsp:sp modelId="{D15626D5-0A0E-4957-8129-818AEEEAC196}">
      <dsp:nvSpPr>
        <dsp:cNvPr id="0" name=""/>
        <dsp:cNvSpPr/>
      </dsp:nvSpPr>
      <dsp:spPr>
        <a:xfrm>
          <a:off x="1551237" y="2005979"/>
          <a:ext cx="1617389" cy="1878056"/>
        </a:xfrm>
        <a:prstGeom prst="rect">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baseline="0" dirty="0" smtClean="0"/>
            <a:t>President</a:t>
          </a:r>
        </a:p>
        <a:p>
          <a:pPr lvl="0" algn="ctr" defTabSz="533400">
            <a:lnSpc>
              <a:spcPct val="90000"/>
            </a:lnSpc>
            <a:spcBef>
              <a:spcPct val="0"/>
            </a:spcBef>
            <a:spcAft>
              <a:spcPct val="35000"/>
            </a:spcAft>
          </a:pPr>
          <a:r>
            <a:rPr lang="en-US" sz="1200" kern="1200" baseline="0" dirty="0" smtClean="0"/>
            <a:t>Vice-President</a:t>
          </a:r>
        </a:p>
        <a:p>
          <a:pPr lvl="0" algn="ctr" defTabSz="533400">
            <a:lnSpc>
              <a:spcPct val="90000"/>
            </a:lnSpc>
            <a:spcBef>
              <a:spcPct val="0"/>
            </a:spcBef>
            <a:spcAft>
              <a:spcPct val="35000"/>
            </a:spcAft>
          </a:pPr>
          <a:r>
            <a:rPr lang="en-US" sz="1200" kern="1200" baseline="0" dirty="0" smtClean="0"/>
            <a:t>Past-President (previously elected)</a:t>
          </a:r>
        </a:p>
        <a:p>
          <a:pPr lvl="0" algn="ctr" defTabSz="533400">
            <a:lnSpc>
              <a:spcPct val="90000"/>
            </a:lnSpc>
            <a:spcBef>
              <a:spcPct val="0"/>
            </a:spcBef>
            <a:spcAft>
              <a:spcPct val="35000"/>
            </a:spcAft>
          </a:pPr>
          <a:r>
            <a:rPr lang="en-US" sz="1200" kern="1200" baseline="0" dirty="0" smtClean="0"/>
            <a:t>Secretary</a:t>
          </a:r>
        </a:p>
        <a:p>
          <a:pPr lvl="0" algn="ctr" defTabSz="533400">
            <a:lnSpc>
              <a:spcPct val="90000"/>
            </a:lnSpc>
            <a:spcBef>
              <a:spcPct val="0"/>
            </a:spcBef>
            <a:spcAft>
              <a:spcPct val="35000"/>
            </a:spcAft>
          </a:pPr>
          <a:r>
            <a:rPr lang="en-US" sz="1200" kern="1200" baseline="0" dirty="0" smtClean="0"/>
            <a:t>Treasurer (</a:t>
          </a:r>
          <a:r>
            <a:rPr lang="en-US" sz="1200" kern="1200" baseline="0" dirty="0" err="1" smtClean="0"/>
            <a:t>app’t</a:t>
          </a:r>
          <a:r>
            <a:rPr lang="en-US" sz="1200" kern="1200" baseline="0" dirty="0" smtClean="0"/>
            <a:t>)</a:t>
          </a:r>
        </a:p>
        <a:p>
          <a:pPr lvl="0" algn="ctr" defTabSz="533400">
            <a:lnSpc>
              <a:spcPct val="90000"/>
            </a:lnSpc>
            <a:spcBef>
              <a:spcPct val="0"/>
            </a:spcBef>
            <a:spcAft>
              <a:spcPct val="35000"/>
            </a:spcAft>
          </a:pPr>
          <a:r>
            <a:rPr lang="en-US" sz="1200" kern="1200" baseline="0" dirty="0" smtClean="0"/>
            <a:t>Accreditation Chair (</a:t>
          </a:r>
          <a:r>
            <a:rPr lang="en-US" sz="1200" kern="1200" baseline="0" dirty="0" err="1" smtClean="0"/>
            <a:t>app’t</a:t>
          </a:r>
          <a:r>
            <a:rPr lang="en-US" sz="1200" kern="1200" baseline="0" dirty="0" smtClean="0"/>
            <a:t>)</a:t>
          </a:r>
          <a:endParaRPr lang="en-US" sz="1200" kern="1200" baseline="0" dirty="0"/>
        </a:p>
      </dsp:txBody>
      <dsp:txXfrm>
        <a:off x="1551237" y="2005979"/>
        <a:ext cx="1617389" cy="1878056"/>
      </dsp:txXfrm>
    </dsp:sp>
    <dsp:sp modelId="{F97D678D-C81C-43AB-A9D6-C5477C853D86}">
      <dsp:nvSpPr>
        <dsp:cNvPr id="0" name=""/>
        <dsp:cNvSpPr/>
      </dsp:nvSpPr>
      <dsp:spPr>
        <a:xfrm>
          <a:off x="3103931" y="857632"/>
          <a:ext cx="1617389" cy="931875"/>
        </a:xfrm>
        <a:prstGeom prst="rect">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Institutional  R</a:t>
          </a:r>
          <a:r>
            <a:rPr lang="en-US" sz="1200" kern="1200" baseline="0" dirty="0" smtClean="0"/>
            <a:t>epresentatives</a:t>
          </a:r>
        </a:p>
        <a:p>
          <a:pPr lvl="0" algn="ctr" defTabSz="533400">
            <a:lnSpc>
              <a:spcPct val="90000"/>
            </a:lnSpc>
            <a:spcBef>
              <a:spcPct val="0"/>
            </a:spcBef>
            <a:spcAft>
              <a:spcPct val="35000"/>
            </a:spcAft>
          </a:pPr>
          <a:r>
            <a:rPr lang="en-US" sz="1200" kern="1200" dirty="0" smtClean="0"/>
            <a:t>(All elected)</a:t>
          </a:r>
          <a:endParaRPr lang="en-US" sz="700" kern="1200" dirty="0"/>
        </a:p>
      </dsp:txBody>
      <dsp:txXfrm>
        <a:off x="3103931" y="857632"/>
        <a:ext cx="1617389" cy="931875"/>
      </dsp:txXfrm>
    </dsp:sp>
    <dsp:sp modelId="{5D1CDC83-B9F5-4F2C-938F-E34CD4FC221F}">
      <dsp:nvSpPr>
        <dsp:cNvPr id="0" name=""/>
        <dsp:cNvSpPr/>
      </dsp:nvSpPr>
      <dsp:spPr>
        <a:xfrm>
          <a:off x="3508278" y="2129159"/>
          <a:ext cx="1406207" cy="1458545"/>
        </a:xfrm>
        <a:prstGeom prst="rect">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l" defTabSz="533400">
            <a:lnSpc>
              <a:spcPct val="90000"/>
            </a:lnSpc>
            <a:spcBef>
              <a:spcPct val="0"/>
            </a:spcBef>
            <a:spcAft>
              <a:spcPct val="35000"/>
            </a:spcAft>
          </a:pPr>
          <a:r>
            <a:rPr lang="en-US" sz="1200" kern="1200" dirty="0" smtClean="0"/>
            <a:t>(1) Two-Year Public</a:t>
          </a:r>
        </a:p>
        <a:p>
          <a:pPr lvl="0" algn="l" defTabSz="533400">
            <a:lnSpc>
              <a:spcPct val="90000"/>
            </a:lnSpc>
            <a:spcBef>
              <a:spcPct val="0"/>
            </a:spcBef>
            <a:spcAft>
              <a:spcPct val="35000"/>
            </a:spcAft>
          </a:pPr>
          <a:r>
            <a:rPr lang="en-US" sz="1200" kern="1200" dirty="0" smtClean="0"/>
            <a:t>(1) Private</a:t>
          </a:r>
        </a:p>
        <a:p>
          <a:pPr lvl="0" algn="l" defTabSz="533400">
            <a:lnSpc>
              <a:spcPct val="90000"/>
            </a:lnSpc>
            <a:spcBef>
              <a:spcPct val="0"/>
            </a:spcBef>
            <a:spcAft>
              <a:spcPct val="35000"/>
            </a:spcAft>
          </a:pPr>
          <a:r>
            <a:rPr lang="en-US" sz="1200" kern="1200" dirty="0" smtClean="0"/>
            <a:t>(1) Four-Year Public</a:t>
          </a:r>
        </a:p>
        <a:p>
          <a:pPr lvl="0" algn="l" defTabSz="533400">
            <a:lnSpc>
              <a:spcPct val="90000"/>
            </a:lnSpc>
            <a:spcBef>
              <a:spcPct val="0"/>
            </a:spcBef>
            <a:spcAft>
              <a:spcPct val="35000"/>
            </a:spcAft>
          </a:pPr>
          <a:r>
            <a:rPr lang="en-US" sz="1200" kern="1200" dirty="0" smtClean="0"/>
            <a:t>(1) </a:t>
          </a:r>
          <a:r>
            <a:rPr lang="en-US" sz="1200" kern="1200" dirty="0" smtClean="0"/>
            <a:t>Member-at-Large</a:t>
          </a:r>
        </a:p>
        <a:p>
          <a:pPr lvl="0" algn="l" defTabSz="533400">
            <a:lnSpc>
              <a:spcPct val="90000"/>
            </a:lnSpc>
            <a:spcBef>
              <a:spcPct val="0"/>
            </a:spcBef>
            <a:spcAft>
              <a:spcPct val="35000"/>
            </a:spcAft>
          </a:pPr>
          <a:r>
            <a:rPr lang="en-US" sz="1200" kern="1200" dirty="0" smtClean="0"/>
            <a:t>(1) Secondary Partner Schools  </a:t>
          </a:r>
          <a:endParaRPr lang="en-US" sz="1200" kern="1200" dirty="0"/>
        </a:p>
      </dsp:txBody>
      <dsp:txXfrm>
        <a:off x="3508278" y="2129159"/>
        <a:ext cx="1406207" cy="1458545"/>
      </dsp:txXfrm>
    </dsp:sp>
    <dsp:sp modelId="{8926ACCD-6DD1-47B9-AC02-42D035E107D6}">
      <dsp:nvSpPr>
        <dsp:cNvPr id="0" name=""/>
        <dsp:cNvSpPr/>
      </dsp:nvSpPr>
      <dsp:spPr>
        <a:xfrm>
          <a:off x="4960565" y="857632"/>
          <a:ext cx="1617389" cy="808694"/>
        </a:xfrm>
        <a:prstGeom prst="rect">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baseline="0" dirty="0" smtClean="0"/>
            <a:t>Committee Chairpersons</a:t>
          </a:r>
        </a:p>
        <a:p>
          <a:pPr lvl="0" algn="ctr" defTabSz="533400">
            <a:lnSpc>
              <a:spcPct val="90000"/>
            </a:lnSpc>
            <a:spcBef>
              <a:spcPct val="0"/>
            </a:spcBef>
            <a:spcAft>
              <a:spcPct val="35000"/>
            </a:spcAft>
          </a:pPr>
          <a:r>
            <a:rPr lang="en-US" sz="1200" kern="1200" baseline="0" dirty="0" smtClean="0"/>
            <a:t>(All appointed) </a:t>
          </a:r>
          <a:endParaRPr lang="en-US" sz="1200" kern="1200" baseline="0" dirty="0"/>
        </a:p>
      </dsp:txBody>
      <dsp:txXfrm>
        <a:off x="4960565" y="857632"/>
        <a:ext cx="1617389" cy="808694"/>
      </dsp:txXfrm>
    </dsp:sp>
    <dsp:sp modelId="{DA500B4C-5525-4168-BD69-7B88F922491D}">
      <dsp:nvSpPr>
        <dsp:cNvPr id="0" name=""/>
        <dsp:cNvSpPr/>
      </dsp:nvSpPr>
      <dsp:spPr>
        <a:xfrm>
          <a:off x="5465320" y="2005979"/>
          <a:ext cx="1617389" cy="1560878"/>
        </a:xfrm>
        <a:prstGeom prst="rect">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(Accreditation Commission Chair)</a:t>
          </a:r>
        </a:p>
        <a:p>
          <a:pPr lvl="0" algn="ctr" defTabSz="533400">
            <a:lnSpc>
              <a:spcPct val="90000"/>
            </a:lnSpc>
            <a:spcBef>
              <a:spcPct val="0"/>
            </a:spcBef>
            <a:spcAft>
              <a:spcPct val="35000"/>
            </a:spcAft>
          </a:pPr>
          <a:r>
            <a:rPr lang="en-US" sz="1200" kern="1200" dirty="0" smtClean="0"/>
            <a:t>Government Relations Chair</a:t>
          </a:r>
        </a:p>
        <a:p>
          <a:pPr lvl="0" algn="ctr" defTabSz="533400">
            <a:lnSpc>
              <a:spcPct val="90000"/>
            </a:lnSpc>
            <a:spcBef>
              <a:spcPct val="0"/>
            </a:spcBef>
            <a:spcAft>
              <a:spcPct val="35000"/>
            </a:spcAft>
          </a:pPr>
          <a:r>
            <a:rPr lang="en-US" sz="1200" kern="1200" dirty="0" smtClean="0"/>
            <a:t>Communications Chair</a:t>
          </a:r>
        </a:p>
        <a:p>
          <a:pPr lvl="0" algn="ctr" defTabSz="533400">
            <a:lnSpc>
              <a:spcPct val="90000"/>
            </a:lnSpc>
            <a:spcBef>
              <a:spcPct val="0"/>
            </a:spcBef>
            <a:spcAft>
              <a:spcPct val="35000"/>
            </a:spcAft>
          </a:pPr>
          <a:r>
            <a:rPr lang="en-US" sz="1200" kern="1200" dirty="0" smtClean="0"/>
            <a:t>Research </a:t>
          </a:r>
          <a:r>
            <a:rPr lang="en-US" sz="1200" kern="1200" dirty="0" smtClean="0"/>
            <a:t>Chair</a:t>
          </a:r>
          <a:endParaRPr lang="en-US" sz="1200" kern="1200" dirty="0" smtClean="0"/>
        </a:p>
      </dsp:txBody>
      <dsp:txXfrm>
        <a:off x="5465320" y="2005979"/>
        <a:ext cx="1617389" cy="1560878"/>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4D155B9-45C2-49D4-B8A0-AC6BB0D20A31}" type="datetimeFigureOut">
              <a:rPr lang="en-US" smtClean="0"/>
              <a:t>12/17/2013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86F12-FD0C-4AF6-9090-A58F3EDC0440}"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D155B9-45C2-49D4-B8A0-AC6BB0D20A31}" type="datetimeFigureOut">
              <a:rPr lang="en-US" smtClean="0"/>
              <a:t>12/17/2013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86F12-FD0C-4AF6-9090-A58F3EDC044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4D155B9-45C2-49D4-B8A0-AC6BB0D20A31}" type="datetimeFigureOut">
              <a:rPr lang="en-US" smtClean="0"/>
              <a:t>12/17/2013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86F12-FD0C-4AF6-9090-A58F3EDC044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D155B9-45C2-49D4-B8A0-AC6BB0D20A31}" type="datetimeFigureOut">
              <a:rPr lang="en-US" smtClean="0"/>
              <a:t>12/17/2013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86F12-FD0C-4AF6-9090-A58F3EDC044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D155B9-45C2-49D4-B8A0-AC6BB0D20A31}" type="datetimeFigureOut">
              <a:rPr lang="en-US" smtClean="0"/>
              <a:t>12/17/2013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86F12-FD0C-4AF6-9090-A58F3EDC0440}"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4D155B9-45C2-49D4-B8A0-AC6BB0D20A31}" type="datetimeFigureOut">
              <a:rPr lang="en-US" smtClean="0"/>
              <a:t>12/17/2013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86F12-FD0C-4AF6-9090-A58F3EDC044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4D155B9-45C2-49D4-B8A0-AC6BB0D20A31}" type="datetimeFigureOut">
              <a:rPr lang="en-US" smtClean="0"/>
              <a:t>12/17/2013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886F12-FD0C-4AF6-9090-A58F3EDC0440}"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4D155B9-45C2-49D4-B8A0-AC6BB0D20A31}" type="datetimeFigureOut">
              <a:rPr lang="en-US" smtClean="0"/>
              <a:t>12/17/2013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886F12-FD0C-4AF6-9090-A58F3EDC044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D155B9-45C2-49D4-B8A0-AC6BB0D20A31}" type="datetimeFigureOut">
              <a:rPr lang="en-US" smtClean="0"/>
              <a:t>12/17/2013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886F12-FD0C-4AF6-9090-A58F3EDC044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D155B9-45C2-49D4-B8A0-AC6BB0D20A31}" type="datetimeFigureOut">
              <a:rPr lang="en-US" smtClean="0"/>
              <a:t>12/17/2013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86F12-FD0C-4AF6-9090-A58F3EDC0440}"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D155B9-45C2-49D4-B8A0-AC6BB0D20A31}" type="datetimeFigureOut">
              <a:rPr lang="en-US" smtClean="0"/>
              <a:t>12/17/2013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86F12-FD0C-4AF6-9090-A58F3EDC044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54D155B9-45C2-49D4-B8A0-AC6BB0D20A31}" type="datetimeFigureOut">
              <a:rPr lang="en-US" smtClean="0"/>
              <a:t>12/17/2013</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26886F12-FD0C-4AF6-9090-A58F3EDC044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NACEP Board Restructuring</a:t>
            </a:r>
            <a:br>
              <a:rPr lang="en-US" dirty="0" smtClean="0"/>
            </a:br>
            <a:r>
              <a:rPr lang="en-US" dirty="0" smtClean="0"/>
              <a:t>Task </a:t>
            </a:r>
            <a:r>
              <a:rPr lang="en-US" dirty="0" smtClean="0"/>
              <a:t>Force</a:t>
            </a:r>
            <a:endParaRPr lang="en-US" dirty="0"/>
          </a:p>
        </p:txBody>
      </p:sp>
      <p:sp>
        <p:nvSpPr>
          <p:cNvPr id="3" name="Subtitle 2"/>
          <p:cNvSpPr>
            <a:spLocks noGrp="1"/>
          </p:cNvSpPr>
          <p:nvPr>
            <p:ph type="subTitle" idx="1"/>
          </p:nvPr>
        </p:nvSpPr>
        <p:spPr/>
        <p:txBody>
          <a:bodyPr/>
          <a:lstStyle/>
          <a:p>
            <a:r>
              <a:rPr lang="en-US" dirty="0" smtClean="0"/>
              <a:t>       </a:t>
            </a:r>
            <a:endParaRPr lang="en-US" dirty="0"/>
          </a:p>
        </p:txBody>
      </p:sp>
    </p:spTree>
    <p:extLst>
      <p:ext uri="{BB962C8B-B14F-4D97-AF65-F5344CB8AC3E}">
        <p14:creationId xmlns:p14="http://schemas.microsoft.com/office/powerpoint/2010/main" val="2466725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fontScale="90000"/>
          </a:bodyPr>
          <a:lstStyle/>
          <a:p>
            <a:r>
              <a:rPr lang="en-US" dirty="0" smtClean="0"/>
              <a:t>Board Restructuring Ad Hoc Committee</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268719974"/>
              </p:ext>
            </p:extLst>
          </p:nvPr>
        </p:nvGraphicFramePr>
        <p:xfrm>
          <a:off x="1066800" y="1371600"/>
          <a:ext cx="7543800" cy="5303520"/>
        </p:xfrm>
        <a:graphic>
          <a:graphicData uri="http://schemas.openxmlformats.org/drawingml/2006/table">
            <a:tbl>
              <a:tblPr firstRow="1" bandRow="1">
                <a:tableStyleId>{5C22544A-7EE6-4342-B048-85BDC9FD1C3A}</a:tableStyleId>
              </a:tblPr>
              <a:tblGrid>
                <a:gridCol w="2514600"/>
                <a:gridCol w="3886200"/>
                <a:gridCol w="1143000"/>
              </a:tblGrid>
              <a:tr h="342909">
                <a:tc>
                  <a:txBody>
                    <a:bodyPr/>
                    <a:lstStyle/>
                    <a:p>
                      <a:r>
                        <a:rPr lang="en-US" dirty="0" smtClean="0"/>
                        <a:t>Member</a:t>
                      </a:r>
                      <a:endParaRPr lang="en-US" dirty="0"/>
                    </a:p>
                  </a:txBody>
                  <a:tcPr/>
                </a:tc>
                <a:tc>
                  <a:txBody>
                    <a:bodyPr/>
                    <a:lstStyle/>
                    <a:p>
                      <a:r>
                        <a:rPr lang="en-US" dirty="0" smtClean="0"/>
                        <a:t>Institution</a:t>
                      </a:r>
                      <a:endParaRPr lang="en-US" dirty="0"/>
                    </a:p>
                  </a:txBody>
                  <a:tcPr/>
                </a:tc>
                <a:tc>
                  <a:txBody>
                    <a:bodyPr/>
                    <a:lstStyle/>
                    <a:p>
                      <a:r>
                        <a:rPr lang="en-US" dirty="0" smtClean="0"/>
                        <a:t>12/17</a:t>
                      </a:r>
                      <a:r>
                        <a:rPr lang="en-US" baseline="0" dirty="0" smtClean="0"/>
                        <a:t> meeting</a:t>
                      </a:r>
                      <a:endParaRPr lang="en-US" dirty="0"/>
                    </a:p>
                  </a:txBody>
                  <a:tcPr/>
                </a:tc>
              </a:tr>
              <a:tr h="613735">
                <a:tc>
                  <a:txBody>
                    <a:bodyPr/>
                    <a:lstStyle/>
                    <a:p>
                      <a:r>
                        <a:rPr lang="en-US" sz="1800" kern="1200" dirty="0" smtClean="0">
                          <a:solidFill>
                            <a:schemeClr val="dk1"/>
                          </a:solidFill>
                          <a:latin typeface="+mn-lt"/>
                          <a:ea typeface="+mn-ea"/>
                          <a:cs typeface="+mn-cs"/>
                        </a:rPr>
                        <a:t>Sandy Gonzalez </a:t>
                      </a:r>
                    </a:p>
                    <a:p>
                      <a:endParaRPr lang="en-US" dirty="0"/>
                    </a:p>
                  </a:txBody>
                  <a:tcPr/>
                </a:tc>
                <a:tc>
                  <a:txBody>
                    <a:bodyPr/>
                    <a:lstStyle/>
                    <a:p>
                      <a:r>
                        <a:rPr lang="en-US" sz="1800" kern="1200" dirty="0" smtClean="0">
                          <a:solidFill>
                            <a:schemeClr val="dk1"/>
                          </a:solidFill>
                          <a:latin typeface="+mn-lt"/>
                          <a:ea typeface="+mn-ea"/>
                          <a:cs typeface="+mn-cs"/>
                        </a:rPr>
                        <a:t>Schenectady County Community College, New York</a:t>
                      </a:r>
                      <a:endParaRPr lang="en-US" dirty="0"/>
                    </a:p>
                  </a:txBody>
                  <a:tcPr/>
                </a:tc>
                <a:tc>
                  <a:txBody>
                    <a:bodyPr/>
                    <a:lstStyle/>
                    <a:p>
                      <a:r>
                        <a:rPr lang="en-US" dirty="0" smtClean="0"/>
                        <a:t>Yes</a:t>
                      </a:r>
                      <a:endParaRPr lang="en-US" dirty="0"/>
                    </a:p>
                  </a:txBody>
                  <a:tcPr/>
                </a:tc>
              </a:tr>
              <a:tr h="360149">
                <a:tc>
                  <a:txBody>
                    <a:bodyPr/>
                    <a:lstStyle/>
                    <a:p>
                      <a:r>
                        <a:rPr lang="en-US" sz="1800" kern="1200" dirty="0" smtClean="0">
                          <a:solidFill>
                            <a:schemeClr val="dk1"/>
                          </a:solidFill>
                          <a:latin typeface="+mn-lt"/>
                          <a:ea typeface="+mn-ea"/>
                          <a:cs typeface="+mn-cs"/>
                        </a:rPr>
                        <a:t>Pamela Allen</a:t>
                      </a:r>
                      <a:endParaRPr lang="en-US" dirty="0"/>
                    </a:p>
                  </a:txBody>
                  <a:tcPr/>
                </a:tc>
                <a:tc>
                  <a:txBody>
                    <a:bodyPr/>
                    <a:lstStyle/>
                    <a:p>
                      <a:r>
                        <a:rPr lang="en-US" sz="1800" kern="1200" dirty="0" smtClean="0">
                          <a:solidFill>
                            <a:schemeClr val="dk1"/>
                          </a:solidFill>
                          <a:latin typeface="+mn-lt"/>
                          <a:ea typeface="+mn-ea"/>
                          <a:cs typeface="+mn-cs"/>
                        </a:rPr>
                        <a:t>Ohio Dominican University</a:t>
                      </a:r>
                      <a:endParaRPr lang="en-US" dirty="0"/>
                    </a:p>
                  </a:txBody>
                  <a:tcPr/>
                </a:tc>
                <a:tc>
                  <a:txBody>
                    <a:bodyPr/>
                    <a:lstStyle/>
                    <a:p>
                      <a:r>
                        <a:rPr lang="en-US" dirty="0" smtClean="0"/>
                        <a:t>Yes</a:t>
                      </a:r>
                      <a:endParaRPr lang="en-US" dirty="0"/>
                    </a:p>
                  </a:txBody>
                  <a:tcPr/>
                </a:tc>
              </a:tr>
              <a:tr h="342909">
                <a:tc>
                  <a:txBody>
                    <a:bodyPr/>
                    <a:lstStyle/>
                    <a:p>
                      <a:r>
                        <a:rPr lang="en-US" sz="1800" kern="1200" dirty="0" smtClean="0">
                          <a:solidFill>
                            <a:schemeClr val="dk1"/>
                          </a:solidFill>
                          <a:latin typeface="+mn-lt"/>
                          <a:ea typeface="+mn-ea"/>
                          <a:cs typeface="+mn-cs"/>
                        </a:rPr>
                        <a:t>Ted Ungricht</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Utah Valley University, Utah</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Yes</a:t>
                      </a:r>
                      <a:endParaRPr lang="en-US" dirty="0"/>
                    </a:p>
                  </a:txBody>
                  <a:tcPr/>
                </a:tc>
              </a:tr>
              <a:tr h="608091">
                <a:tc>
                  <a:txBody>
                    <a:bodyPr/>
                    <a:lstStyle/>
                    <a:p>
                      <a:r>
                        <a:rPr lang="en-US" sz="1800" kern="1200" dirty="0" smtClean="0">
                          <a:solidFill>
                            <a:schemeClr val="dk1"/>
                          </a:solidFill>
                          <a:latin typeface="+mn-lt"/>
                          <a:ea typeface="+mn-ea"/>
                          <a:cs typeface="+mn-cs"/>
                        </a:rPr>
                        <a:t>Kent Scheffel</a:t>
                      </a:r>
                      <a:endParaRPr lang="en-US" dirty="0"/>
                    </a:p>
                  </a:txBody>
                  <a:tcPr/>
                </a:tc>
                <a:tc>
                  <a:txBody>
                    <a:bodyPr/>
                    <a:lstStyle/>
                    <a:p>
                      <a:r>
                        <a:rPr lang="en-US" sz="1800" kern="1200" dirty="0" smtClean="0">
                          <a:solidFill>
                            <a:schemeClr val="dk1"/>
                          </a:solidFill>
                          <a:latin typeface="+mn-lt"/>
                          <a:ea typeface="+mn-ea"/>
                          <a:cs typeface="+mn-cs"/>
                        </a:rPr>
                        <a:t>Lewis and Clark Community College, Illinois</a:t>
                      </a:r>
                      <a:endParaRPr lang="en-US" dirty="0"/>
                    </a:p>
                  </a:txBody>
                  <a:tcPr/>
                </a:tc>
                <a:tc>
                  <a:txBody>
                    <a:bodyPr/>
                    <a:lstStyle/>
                    <a:p>
                      <a:r>
                        <a:rPr lang="en-US" dirty="0" smtClean="0"/>
                        <a:t>Yes</a:t>
                      </a:r>
                      <a:endParaRPr lang="en-US" dirty="0"/>
                    </a:p>
                  </a:txBody>
                  <a:tcPr/>
                </a:tc>
              </a:tr>
              <a:tr h="600091">
                <a:tc>
                  <a:txBody>
                    <a:bodyPr/>
                    <a:lstStyle/>
                    <a:p>
                      <a:r>
                        <a:rPr lang="en-US" sz="1800" kern="1200" dirty="0" smtClean="0">
                          <a:solidFill>
                            <a:schemeClr val="dk1"/>
                          </a:solidFill>
                          <a:latin typeface="+mn-lt"/>
                          <a:ea typeface="+mn-ea"/>
                          <a:cs typeface="+mn-cs"/>
                        </a:rPr>
                        <a:t>Joni Swanson</a:t>
                      </a:r>
                      <a:endParaRPr lang="en-US" dirty="0"/>
                    </a:p>
                  </a:txBody>
                  <a:tcPr/>
                </a:tc>
                <a:tc>
                  <a:txBody>
                    <a:bodyPr/>
                    <a:lstStyle/>
                    <a:p>
                      <a:r>
                        <a:rPr lang="en-US" sz="1800" kern="1200" dirty="0" smtClean="0">
                          <a:solidFill>
                            <a:schemeClr val="dk1"/>
                          </a:solidFill>
                          <a:latin typeface="+mn-lt"/>
                          <a:ea typeface="+mn-ea"/>
                          <a:cs typeface="+mn-cs"/>
                        </a:rPr>
                        <a:t>Mount Vernon School District, Washington</a:t>
                      </a:r>
                      <a:endParaRPr lang="en-US" dirty="0"/>
                    </a:p>
                  </a:txBody>
                  <a:tcPr/>
                </a:tc>
                <a:tc>
                  <a:txBody>
                    <a:bodyPr/>
                    <a:lstStyle/>
                    <a:p>
                      <a:r>
                        <a:rPr lang="en-US" sz="1200" dirty="0" smtClean="0"/>
                        <a:t>No, but gave input in advance</a:t>
                      </a:r>
                      <a:endParaRPr lang="en-US" sz="1200" dirty="0"/>
                    </a:p>
                  </a:txBody>
                  <a:tcPr/>
                </a:tc>
              </a:tr>
              <a:tr h="347481">
                <a:tc>
                  <a:txBody>
                    <a:bodyPr/>
                    <a:lstStyle/>
                    <a:p>
                      <a:r>
                        <a:rPr lang="en-US" sz="1800" kern="1200" dirty="0" smtClean="0">
                          <a:solidFill>
                            <a:schemeClr val="dk1"/>
                          </a:solidFill>
                          <a:latin typeface="+mn-lt"/>
                          <a:ea typeface="+mn-ea"/>
                          <a:cs typeface="+mn-cs"/>
                        </a:rPr>
                        <a:t>Jerry Edmonds</a:t>
                      </a:r>
                      <a:endParaRPr lang="en-US" dirty="0"/>
                    </a:p>
                  </a:txBody>
                  <a:tcPr/>
                </a:tc>
                <a:tc>
                  <a:txBody>
                    <a:bodyPr/>
                    <a:lstStyle/>
                    <a:p>
                      <a:r>
                        <a:rPr lang="en-US" sz="1800" kern="1200" dirty="0" smtClean="0">
                          <a:solidFill>
                            <a:schemeClr val="dk1"/>
                          </a:solidFill>
                          <a:latin typeface="+mn-lt"/>
                          <a:ea typeface="+mn-ea"/>
                          <a:cs typeface="+mn-cs"/>
                        </a:rPr>
                        <a:t>Syracuse University, New York</a:t>
                      </a:r>
                      <a:endParaRPr lang="en-US" dirty="0"/>
                    </a:p>
                  </a:txBody>
                  <a:tcPr/>
                </a:tc>
                <a:tc>
                  <a:txBody>
                    <a:bodyPr/>
                    <a:lstStyle/>
                    <a:p>
                      <a:r>
                        <a:rPr lang="en-US" sz="1200" dirty="0" smtClean="0"/>
                        <a:t>No,</a:t>
                      </a:r>
                      <a:r>
                        <a:rPr lang="en-US" sz="1200" baseline="0" dirty="0" smtClean="0"/>
                        <a:t> but John Fiset subbed</a:t>
                      </a:r>
                      <a:endParaRPr lang="en-US" sz="1200" dirty="0"/>
                    </a:p>
                  </a:txBody>
                  <a:tcPr/>
                </a:tc>
              </a:tr>
              <a:tr h="342909">
                <a:tc>
                  <a:txBody>
                    <a:bodyPr/>
                    <a:lstStyle/>
                    <a:p>
                      <a:r>
                        <a:rPr lang="en-US" sz="1800" kern="1200" dirty="0" smtClean="0">
                          <a:solidFill>
                            <a:schemeClr val="dk1"/>
                          </a:solidFill>
                          <a:latin typeface="+mn-lt"/>
                          <a:ea typeface="+mn-ea"/>
                          <a:cs typeface="+mn-cs"/>
                        </a:rPr>
                        <a:t>Debora Schmitt</a:t>
                      </a:r>
                      <a:endParaRPr lang="en-US" dirty="0"/>
                    </a:p>
                  </a:txBody>
                  <a:tcPr/>
                </a:tc>
                <a:tc>
                  <a:txBody>
                    <a:bodyPr/>
                    <a:lstStyle/>
                    <a:p>
                      <a:r>
                        <a:rPr lang="en-US" sz="1800" kern="1200" dirty="0" smtClean="0">
                          <a:solidFill>
                            <a:schemeClr val="dk1"/>
                          </a:solidFill>
                          <a:latin typeface="+mn-lt"/>
                          <a:ea typeface="+mn-ea"/>
                          <a:cs typeface="+mn-cs"/>
                        </a:rPr>
                        <a:t>Erie Community College, New York</a:t>
                      </a:r>
                      <a:endParaRPr lang="en-US" dirty="0"/>
                    </a:p>
                  </a:txBody>
                  <a:tcPr/>
                </a:tc>
                <a:tc>
                  <a:txBody>
                    <a:bodyPr/>
                    <a:lstStyle/>
                    <a:p>
                      <a:r>
                        <a:rPr lang="en-US" dirty="0" smtClean="0"/>
                        <a:t>No</a:t>
                      </a:r>
                      <a:endParaRPr lang="en-US" dirty="0"/>
                    </a:p>
                  </a:txBody>
                  <a:tcPr/>
                </a:tc>
              </a:tr>
              <a:tr h="342909">
                <a:tc>
                  <a:txBody>
                    <a:bodyPr/>
                    <a:lstStyle/>
                    <a:p>
                      <a:r>
                        <a:rPr lang="en-US" sz="1800" kern="1200" dirty="0" smtClean="0">
                          <a:solidFill>
                            <a:schemeClr val="dk1"/>
                          </a:solidFill>
                          <a:latin typeface="+mn-lt"/>
                          <a:ea typeface="+mn-ea"/>
                          <a:cs typeface="+mn-cs"/>
                        </a:rPr>
                        <a:t>DeWayne Neeley</a:t>
                      </a:r>
                      <a:endParaRPr lang="en-US" dirty="0"/>
                    </a:p>
                  </a:txBody>
                  <a:tcPr/>
                </a:tc>
                <a:tc>
                  <a:txBody>
                    <a:bodyPr/>
                    <a:lstStyle/>
                    <a:p>
                      <a:r>
                        <a:rPr lang="en-US" sz="1800" kern="1200" dirty="0" smtClean="0">
                          <a:solidFill>
                            <a:schemeClr val="dk1"/>
                          </a:solidFill>
                          <a:latin typeface="+mn-lt"/>
                          <a:ea typeface="+mn-ea"/>
                          <a:cs typeface="+mn-cs"/>
                        </a:rPr>
                        <a:t>Western Kentucky University</a:t>
                      </a:r>
                      <a:endParaRPr lang="en-US" dirty="0"/>
                    </a:p>
                  </a:txBody>
                  <a:tcPr/>
                </a:tc>
                <a:tc>
                  <a:txBody>
                    <a:bodyPr/>
                    <a:lstStyle/>
                    <a:p>
                      <a:r>
                        <a:rPr lang="en-US" dirty="0" smtClean="0"/>
                        <a:t>Yes</a:t>
                      </a:r>
                      <a:endParaRPr lang="en-US" dirty="0"/>
                    </a:p>
                  </a:txBody>
                  <a:tcPr/>
                </a:tc>
              </a:tr>
              <a:tr h="342909">
                <a:tc>
                  <a:txBody>
                    <a:bodyPr/>
                    <a:lstStyle/>
                    <a:p>
                      <a:r>
                        <a:rPr lang="en-US" sz="1800" kern="1200" dirty="0" smtClean="0">
                          <a:solidFill>
                            <a:schemeClr val="dk1"/>
                          </a:solidFill>
                          <a:latin typeface="+mn-lt"/>
                          <a:ea typeface="+mn-ea"/>
                          <a:cs typeface="+mn-cs"/>
                        </a:rPr>
                        <a:t>Jessica Dempsey</a:t>
                      </a:r>
                      <a:endParaRPr lang="en-US" dirty="0"/>
                    </a:p>
                  </a:txBody>
                  <a:tcPr/>
                </a:tc>
                <a:tc>
                  <a:txBody>
                    <a:bodyPr/>
                    <a:lstStyle/>
                    <a:p>
                      <a:r>
                        <a:rPr lang="en-US" sz="1800" kern="1200" dirty="0" smtClean="0">
                          <a:solidFill>
                            <a:schemeClr val="dk1"/>
                          </a:solidFill>
                          <a:latin typeface="+mn-lt"/>
                          <a:ea typeface="+mn-ea"/>
                          <a:cs typeface="+mn-cs"/>
                        </a:rPr>
                        <a:t>Eastern Washington University</a:t>
                      </a:r>
                      <a:endParaRPr lang="en-US" dirty="0"/>
                    </a:p>
                  </a:txBody>
                  <a:tcPr/>
                </a:tc>
                <a:tc>
                  <a:txBody>
                    <a:bodyPr/>
                    <a:lstStyle/>
                    <a:p>
                      <a:r>
                        <a:rPr lang="en-US" dirty="0" smtClean="0"/>
                        <a:t>No</a:t>
                      </a:r>
                      <a:endParaRPr lang="en-US" dirty="0"/>
                    </a:p>
                  </a:txBody>
                  <a:tcPr/>
                </a:tc>
              </a:tr>
              <a:tr h="342909">
                <a:tc>
                  <a:txBody>
                    <a:bodyPr/>
                    <a:lstStyle/>
                    <a:p>
                      <a:r>
                        <a:rPr lang="en-US" sz="1800" kern="1200" dirty="0" smtClean="0">
                          <a:solidFill>
                            <a:schemeClr val="dk1"/>
                          </a:solidFill>
                          <a:latin typeface="+mn-lt"/>
                          <a:ea typeface="+mn-ea"/>
                          <a:cs typeface="+mn-cs"/>
                        </a:rPr>
                        <a:t>Adam Lowe</a:t>
                      </a:r>
                      <a:endParaRPr lang="en-US" dirty="0"/>
                    </a:p>
                  </a:txBody>
                  <a:tcPr/>
                </a:tc>
                <a:tc>
                  <a:txBody>
                    <a:bodyPr/>
                    <a:lstStyle/>
                    <a:p>
                      <a:r>
                        <a:rPr lang="en-US" sz="1800" kern="1200" dirty="0" smtClean="0">
                          <a:solidFill>
                            <a:schemeClr val="dk1"/>
                          </a:solidFill>
                          <a:latin typeface="+mn-lt"/>
                          <a:ea typeface="+mn-ea"/>
                          <a:cs typeface="+mn-cs"/>
                        </a:rPr>
                        <a:t>NACEP</a:t>
                      </a:r>
                      <a:endParaRPr lang="en-US" dirty="0"/>
                    </a:p>
                  </a:txBody>
                  <a:tcPr/>
                </a:tc>
                <a:tc>
                  <a:txBody>
                    <a:bodyPr/>
                    <a:lstStyle/>
                    <a:p>
                      <a:r>
                        <a:rPr lang="en-US" sz="1200" dirty="0" smtClean="0"/>
                        <a:t>No, but</a:t>
                      </a:r>
                      <a:r>
                        <a:rPr lang="en-US" sz="1200" baseline="0" dirty="0" smtClean="0"/>
                        <a:t> Kim subbed</a:t>
                      </a:r>
                      <a:endParaRPr lang="en-US" sz="1200" dirty="0"/>
                    </a:p>
                  </a:txBody>
                  <a:tcPr/>
                </a:tc>
              </a:tr>
            </a:tbl>
          </a:graphicData>
        </a:graphic>
      </p:graphicFrame>
    </p:spTree>
    <p:extLst>
      <p:ext uri="{BB962C8B-B14F-4D97-AF65-F5344CB8AC3E}">
        <p14:creationId xmlns:p14="http://schemas.microsoft.com/office/powerpoint/2010/main" val="1744000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r>
              <a:rPr lang="en-US" sz="3600" dirty="0" smtClean="0"/>
              <a:t>Final recommendation to the Board</a:t>
            </a:r>
            <a:endParaRPr lang="en-US" sz="3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8153053"/>
              </p:ext>
            </p:extLst>
          </p:nvPr>
        </p:nvGraphicFramePr>
        <p:xfrm>
          <a:off x="457200" y="1295401"/>
          <a:ext cx="8229600" cy="38861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685800" y="5257800"/>
            <a:ext cx="8001000" cy="1354217"/>
          </a:xfrm>
          <a:prstGeom prst="rect">
            <a:avLst/>
          </a:prstGeom>
          <a:noFill/>
        </p:spPr>
        <p:txBody>
          <a:bodyPr wrap="square" rtlCol="0">
            <a:spAutoFit/>
          </a:bodyPr>
          <a:lstStyle/>
          <a:p>
            <a:r>
              <a:rPr lang="en-US" sz="1600" dirty="0" smtClean="0"/>
              <a:t>--14 total members 	        -- </a:t>
            </a:r>
            <a:r>
              <a:rPr lang="en-US" sz="1600" dirty="0" smtClean="0"/>
              <a:t>9 </a:t>
            </a:r>
            <a:r>
              <a:rPr lang="en-US" sz="1600" dirty="0" smtClean="0"/>
              <a:t>elected </a:t>
            </a:r>
            <a:r>
              <a:rPr lang="en-US" sz="1600" dirty="0" smtClean="0"/>
              <a:t>positions/5 </a:t>
            </a:r>
            <a:r>
              <a:rPr lang="en-US" sz="1600" dirty="0" smtClean="0"/>
              <a:t>appointed positions</a:t>
            </a:r>
          </a:p>
          <a:p>
            <a:endParaRPr lang="en-US" sz="1600" dirty="0" smtClean="0"/>
          </a:p>
          <a:p>
            <a:r>
              <a:rPr lang="en-US" sz="1600" dirty="0" smtClean="0"/>
              <a:t>--Bylaws would indicate appointments must take into consideration regional balance and two-year/four-year balance </a:t>
            </a:r>
          </a:p>
          <a:p>
            <a:endParaRPr lang="en-US" dirty="0"/>
          </a:p>
        </p:txBody>
      </p:sp>
    </p:spTree>
    <p:extLst>
      <p:ext uri="{BB962C8B-B14F-4D97-AF65-F5344CB8AC3E}">
        <p14:creationId xmlns:p14="http://schemas.microsoft.com/office/powerpoint/2010/main" val="3638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This represents these changes</a:t>
            </a:r>
            <a:endParaRPr lang="en-US" dirty="0"/>
          </a:p>
        </p:txBody>
      </p:sp>
      <p:sp>
        <p:nvSpPr>
          <p:cNvPr id="3" name="Content Placeholder 2"/>
          <p:cNvSpPr>
            <a:spLocks noGrp="1"/>
          </p:cNvSpPr>
          <p:nvPr>
            <p:ph idx="1"/>
          </p:nvPr>
        </p:nvSpPr>
        <p:spPr/>
        <p:txBody>
          <a:bodyPr/>
          <a:lstStyle/>
          <a:p>
            <a:r>
              <a:rPr lang="en-US" dirty="0" smtClean="0"/>
              <a:t>The </a:t>
            </a:r>
            <a:r>
              <a:rPr lang="en-US" dirty="0"/>
              <a:t>Accreditation Chair would replace the Member-at-Large representative on the Executive </a:t>
            </a:r>
            <a:r>
              <a:rPr lang="en-US" dirty="0" smtClean="0"/>
              <a:t>Committee</a:t>
            </a:r>
          </a:p>
          <a:p>
            <a:r>
              <a:rPr lang="en-US" dirty="0" smtClean="0"/>
              <a:t>Membership Committee is eliminated</a:t>
            </a:r>
          </a:p>
          <a:p>
            <a:r>
              <a:rPr lang="en-US" dirty="0" smtClean="0"/>
              <a:t>Secondary Schools Partners would be added as an elected representative (only those from schools affiliated with a NACEP-accredited partner would be eligible for election)</a:t>
            </a:r>
          </a:p>
          <a:p>
            <a:r>
              <a:rPr lang="en-US" dirty="0" smtClean="0"/>
              <a:t>Four-year private representative becomes simply “private representative”</a:t>
            </a:r>
          </a:p>
          <a:p>
            <a:r>
              <a:rPr lang="en-US" dirty="0" smtClean="0"/>
              <a:t>Board recommended to form new (not standing) committee for credit transfer issues</a:t>
            </a:r>
            <a:endParaRPr lang="en-US" dirty="0" smtClean="0"/>
          </a:p>
          <a:p>
            <a:endParaRPr lang="en-US" dirty="0"/>
          </a:p>
          <a:p>
            <a:endParaRPr lang="en-US" dirty="0"/>
          </a:p>
        </p:txBody>
      </p:sp>
    </p:spTree>
    <p:extLst>
      <p:ext uri="{BB962C8B-B14F-4D97-AF65-F5344CB8AC3E}">
        <p14:creationId xmlns:p14="http://schemas.microsoft.com/office/powerpoint/2010/main" val="328315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p:txBody>
          <a:bodyPr/>
          <a:lstStyle/>
          <a:p>
            <a:pPr marL="0" indent="0">
              <a:buNone/>
            </a:pPr>
            <a:r>
              <a:rPr lang="en-US" dirty="0" smtClean="0"/>
              <a:t>Once again, thank you all for the hard work and time that you have put into this Task Force. These have been insightful conversations that will clearly help guide the direction of the NACEP Board now</a:t>
            </a:r>
            <a:r>
              <a:rPr lang="en-US" smtClean="0"/>
              <a:t>, and </a:t>
            </a:r>
            <a:r>
              <a:rPr lang="en-US" dirty="0" smtClean="0"/>
              <a:t>also into the longer-term future. Thank you!</a:t>
            </a:r>
            <a:endParaRPr lang="en-US" dirty="0"/>
          </a:p>
        </p:txBody>
      </p:sp>
    </p:spTree>
    <p:extLst>
      <p:ext uri="{BB962C8B-B14F-4D97-AF65-F5344CB8AC3E}">
        <p14:creationId xmlns:p14="http://schemas.microsoft.com/office/powerpoint/2010/main" val="29112901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163</TotalTime>
  <Words>312</Words>
  <Application>Microsoft Office PowerPoint</Application>
  <PresentationFormat>On-screen Show (4:3)</PresentationFormat>
  <Paragraphs>70</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Clarity</vt:lpstr>
      <vt:lpstr>NACEP Board Restructuring Task Force</vt:lpstr>
      <vt:lpstr>Board Restructuring Ad Hoc Committee</vt:lpstr>
      <vt:lpstr>Final recommendation to the Board</vt:lpstr>
      <vt:lpstr>This represents these changes</vt:lpstr>
      <vt:lpstr>Thank you!</vt:lpstr>
    </vt:vector>
  </TitlesOfParts>
  <Company>Schenectady County Community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Sandra K. Gonzalez</dc:creator>
  <cp:lastModifiedBy>Sandra K. Gonzalez</cp:lastModifiedBy>
  <cp:revision>16</cp:revision>
  <dcterms:created xsi:type="dcterms:W3CDTF">2013-11-19T21:33:34Z</dcterms:created>
  <dcterms:modified xsi:type="dcterms:W3CDTF">2013-12-17T21:34:49Z</dcterms:modified>
</cp:coreProperties>
</file>