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6" r:id="rId2"/>
  </p:sldMasterIdLst>
  <p:notesMasterIdLst>
    <p:notesMasterId r:id="rId15"/>
  </p:notesMasterIdLst>
  <p:handoutMasterIdLst>
    <p:handoutMasterId r:id="rId16"/>
  </p:handoutMasterIdLst>
  <p:sldIdLst>
    <p:sldId id="258" r:id="rId3"/>
    <p:sldId id="260" r:id="rId4"/>
    <p:sldId id="261" r:id="rId5"/>
    <p:sldId id="262" r:id="rId6"/>
    <p:sldId id="263" r:id="rId7"/>
    <p:sldId id="267" r:id="rId8"/>
    <p:sldId id="268" r:id="rId9"/>
    <p:sldId id="264" r:id="rId10"/>
    <p:sldId id="269" r:id="rId11"/>
    <p:sldId id="270" r:id="rId12"/>
    <p:sldId id="266" r:id="rId13"/>
    <p:sldId id="271" r:id="rId14"/>
  </p:sldIdLst>
  <p:sldSz cx="12192000" cy="6858000"/>
  <p:notesSz cx="6858000" cy="9418638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71" autoAdjust="0"/>
  </p:normalViewPr>
  <p:slideViewPr>
    <p:cSldViewPr snapToGrid="0" snapToObjects="1">
      <p:cViewPr varScale="1">
        <p:scale>
          <a:sx n="67" d="100"/>
          <a:sy n="67" d="100"/>
        </p:scale>
        <p:origin x="204" y="72"/>
      </p:cViewPr>
      <p:guideLst/>
    </p:cSldViewPr>
  </p:slideViewPr>
  <p:outlineViewPr>
    <p:cViewPr>
      <p:scale>
        <a:sx n="33" d="100"/>
        <a:sy n="33" d="100"/>
      </p:scale>
      <p:origin x="0" y="-3369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25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7256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82254-37F9-44C6-BE4F-583A61283A6D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46072"/>
            <a:ext cx="2971800" cy="4725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946072"/>
            <a:ext cx="2971800" cy="4725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A79BF-DC4E-4034-BA51-379E0E5610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09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71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9F83A9-9861-41DA-AAF8-D7E8BBF93567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04838" y="1177925"/>
            <a:ext cx="5648325" cy="3178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532313"/>
            <a:ext cx="5486400" cy="3708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47150"/>
            <a:ext cx="2971800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947150"/>
            <a:ext cx="2971800" cy="471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C1B8-A989-4EC6-9044-60EDF575D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15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C1B8-A989-4EC6-9044-60EDF575D3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175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DDC1B8-A989-4EC6-9044-60EDF575D3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46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6763" y="2222500"/>
            <a:ext cx="8177213" cy="2235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28664"/>
            <a:ext cx="6172200" cy="44434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728664"/>
            <a:ext cx="3932237" cy="101441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943100"/>
            <a:ext cx="3932237" cy="322897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3911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97927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910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66762" y="2222500"/>
            <a:ext cx="8177213" cy="1477963"/>
          </a:xfrm>
        </p:spPr>
        <p:txBody>
          <a:bodyPr>
            <a:normAutofit/>
          </a:bodyPr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766762" y="3860801"/>
            <a:ext cx="8177213" cy="554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93863"/>
            <a:ext cx="9144000" cy="1835150"/>
          </a:xfrm>
        </p:spPr>
        <p:txBody>
          <a:bodyPr anchor="t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28975" y="3730626"/>
            <a:ext cx="5734050" cy="9270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21482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75614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719262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46501"/>
            <a:ext cx="10515600" cy="9397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0019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3738"/>
            <a:ext cx="10515600" cy="6635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464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46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2679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574005"/>
            <a:ext cx="5157787" cy="8239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4608"/>
            <a:ext cx="5157787" cy="258604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74005"/>
            <a:ext cx="5183188" cy="823912"/>
          </a:xfrm>
        </p:spPr>
        <p:txBody>
          <a:bodyPr anchor="t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614608"/>
            <a:ext cx="5183188" cy="25860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8200" y="693738"/>
            <a:ext cx="10515600" cy="6635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359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8664"/>
            <a:ext cx="3932237" cy="101441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28664"/>
            <a:ext cx="6172200" cy="44434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943100"/>
            <a:ext cx="3932237" cy="322897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121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5325" y="2222500"/>
            <a:ext cx="8177213" cy="2235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6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4" r:id="rId2"/>
    <p:sldLayoutId id="214748370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000" b="1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937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54237"/>
            <a:ext cx="10515600" cy="2974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09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4" r:id="rId6"/>
    <p:sldLayoutId id="2147483715" r:id="rId7"/>
    <p:sldLayoutId id="2147483712" r:id="rId8"/>
    <p:sldLayoutId id="214748371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00694E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6762" y="2222500"/>
            <a:ext cx="8177213" cy="2276348"/>
          </a:xfrm>
        </p:spPr>
        <p:txBody>
          <a:bodyPr>
            <a:normAutofit/>
          </a:bodyPr>
          <a:lstStyle/>
          <a:p>
            <a:pPr algn="just"/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6762" y="2426208"/>
            <a:ext cx="8177213" cy="2535936"/>
          </a:xfrm>
        </p:spPr>
        <p:txBody>
          <a:bodyPr/>
          <a:lstStyle/>
          <a:p>
            <a:r>
              <a:rPr lang="en-US" sz="5000" b="1" dirty="0" smtClean="0"/>
              <a:t>Ohio University </a:t>
            </a:r>
          </a:p>
          <a:p>
            <a:r>
              <a:rPr lang="en-US" sz="4000" b="1" dirty="0" smtClean="0"/>
              <a:t>2017-2018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432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Continuous Academic Advising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68162"/>
            <a:ext cx="10515600" cy="39270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+ students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supported through the university’s retention and academic progress system: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MyOHIO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Success Network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Course Feedback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Kudos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Flags / concerns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Success Network  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Campus resource list</a:t>
            </a: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Faculty / staff connections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hub for faculty and staff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Identifies students in need of immediate outreach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74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3737"/>
            <a:ext cx="10515600" cy="1122871"/>
          </a:xfrm>
        </p:spPr>
        <p:txBody>
          <a:bodyPr>
            <a:noAutofit/>
          </a:bodyPr>
          <a:lstStyle/>
          <a:p>
            <a:r>
              <a:rPr lang="en-US" dirty="0" smtClean="0"/>
              <a:t>Continuing CC+ Student Advising</a:t>
            </a:r>
            <a:br>
              <a:rPr lang="en-US" dirty="0" smtClean="0"/>
            </a:br>
            <a:r>
              <a:rPr lang="en-US" dirty="0" smtClean="0"/>
              <a:t>Timeline Example: Spring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73808"/>
            <a:ext cx="10515600" cy="364540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Continuing CC+ students receive a letter and spring 2018 registration advising form in the mail and via email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Instructions for scheduling spring advising appointment with assigned academic advisor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Advising appointments are 30 minutes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Spring advising for CC+ students begins November 20, after degree-seeking students have registered </a:t>
            </a:r>
          </a:p>
        </p:txBody>
      </p:sp>
    </p:spTree>
    <p:extLst>
      <p:ext uri="{BB962C8B-B14F-4D97-AF65-F5344CB8AC3E}">
        <p14:creationId xmlns:p14="http://schemas.microsoft.com/office/powerpoint/2010/main" val="33861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 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464"/>
            <a:ext cx="10515600" cy="4049050"/>
          </a:xfrm>
        </p:spPr>
        <p:txBody>
          <a:bodyPr>
            <a:normAutofit fontScale="92500" lnSpcReduction="10000"/>
          </a:bodyPr>
          <a:lstStyle/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Carissa Anderson, Assistant Dean of Regional Higher Education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Ohio University Athens Campus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Phone: 740.593.4768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Email:  andersc3@ohio.edu</a:t>
            </a:r>
            <a:endParaRPr lang="en-US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Pamela Allen, Academic Advisor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Ohio University Lancaster Campus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Phone:  740.681.3330</a:t>
            </a:r>
          </a:p>
          <a:p>
            <a:pPr marL="0" indent="0">
              <a:buNone/>
            </a:pPr>
            <a:r>
              <a:rPr lang="en-US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Email:  allenp2@ohio.edu</a:t>
            </a:r>
            <a:r>
              <a:rPr lang="en-US" sz="21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7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8734" y="693738"/>
            <a:ext cx="9735065" cy="976566"/>
          </a:xfrm>
        </p:spPr>
        <p:txBody>
          <a:bodyPr>
            <a:normAutofit/>
          </a:bodyPr>
          <a:lstStyle/>
          <a:p>
            <a:r>
              <a:rPr lang="en-US" dirty="0" smtClean="0"/>
              <a:t>Ohio University Program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2768"/>
            <a:ext cx="10515600" cy="355644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Athens Campus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Campuses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Chillicothe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Eastern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Lancaster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Southern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Zanesville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35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4416"/>
            <a:ext cx="10515600" cy="3572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Centralized management of institutional policies, program compliance and updates, and administrative responsibilities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Completion of ODDEX and ODHE reports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Collection and review of High School Instructor applications to be considered as adjunct instructors 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Conduct annual Professional Development program for high school adjunct instructors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Maintain internal documents and processes, including CC+ manual, forms, websites, etc.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1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Each campus conducts individual CC+ Orientation meetings, processes student applications and materials, conducts placement testing (regional campuses, as needed), and meets with students in advising appointments.</a:t>
            </a:r>
          </a:p>
        </p:txBody>
      </p:sp>
    </p:spTree>
    <p:extLst>
      <p:ext uri="{BB962C8B-B14F-4D97-AF65-F5344CB8AC3E}">
        <p14:creationId xmlns:p14="http://schemas.microsoft.com/office/powerpoint/2010/main" val="126208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Ohio University Lancaster </a:t>
            </a:r>
            <a:br>
              <a:rPr lang="en-US" dirty="0" smtClean="0"/>
            </a:br>
            <a:r>
              <a:rPr lang="en-US" dirty="0" smtClean="0"/>
              <a:t>Timeline Example: Fall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New CC+ Students for Fall Semester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Attend orientation during the summer: four different orientation dates are offered, 6:00 – 8:00 pm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schedule a 30 minute advising appointment after orientation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are divided by alphabet among three academic advisors (A – G, H – P, and Q – Z)</a:t>
            </a:r>
          </a:p>
          <a:p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5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Advising/Registration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0848"/>
            <a:ext cx="10515600" cy="3974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advising and registration process relies on staff support and student responsibilities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bring registration advising form to the advising appointment with three signatures: high school counselor, parent, and student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Registration form lists the desired OHIO courses and section numbers 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After advising discussion, registration holds are temporarily removed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log into their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MyOHIO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Student Center and register for courses in the advisor’s office  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Registration holds are placed back onto student’s accounts before they leave the office</a:t>
            </a:r>
          </a:p>
          <a:p>
            <a:pPr marL="0" indent="0">
              <a:buNone/>
            </a:pP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4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Advising/Registration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tudents who need to add or drop a course prior to the beginning of a semester are required to come to campus to update their registration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egistration hold is removed to allow schedule changes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Registration hold is added again once changes are made</a:t>
            </a:r>
            <a:endParaRPr 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Schedule Changes </a:t>
            </a:r>
            <a:br>
              <a:rPr lang="en-US" dirty="0" smtClean="0"/>
            </a:br>
            <a:r>
              <a:rPr lang="en-US" dirty="0" smtClean="0"/>
              <a:t>Timeline Example: Fall Semester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43328"/>
            <a:ext cx="10515600" cy="288588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who needed to change their fall schedule attended a walk-in day on August 10 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After the designated day, students made changes during the advisor’s “walk-in” day on Tuesday, Wednesday, or Thursday prior to the beginning of Fall classes</a:t>
            </a:r>
          </a:p>
        </p:txBody>
      </p:sp>
    </p:spTree>
    <p:extLst>
      <p:ext uri="{BB962C8B-B14F-4D97-AF65-F5344CB8AC3E}">
        <p14:creationId xmlns:p14="http://schemas.microsoft.com/office/powerpoint/2010/main" val="22482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3737"/>
            <a:ext cx="10515600" cy="616079"/>
          </a:xfrm>
        </p:spPr>
        <p:txBody>
          <a:bodyPr>
            <a:noAutofit/>
          </a:bodyPr>
          <a:lstStyle/>
          <a:p>
            <a:r>
              <a:rPr lang="en-US" dirty="0" smtClean="0"/>
              <a:t>Continuous Academic Advising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3999"/>
            <a:ext cx="10515600" cy="3605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CC+ students are students!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eceive regular emails and updates about course and campus events along with matriculated students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ncouraged to meet with their academic advisor at any time through-out the year regarding questions, concerns, or to discuss academic and career decision making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ccess to view “what-if” degree plans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to student support services like tutoring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4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C2929E-4C67-E34A-9E9F-B3F0ED9DF955}" vid="{2ECDFFF6-24C3-DE4A-9F50-9E2EB8BF14CE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48C2929E-4C67-E34A-9E9F-B3F0ED9DF955}" vid="{E1EAC423-EFC0-D040-84FA-C735A18935D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1957_Dual-Enrollment-PowerPoint</Template>
  <TotalTime>2529</TotalTime>
  <Words>555</Words>
  <Application>Microsoft Office PowerPoint</Application>
  <PresentationFormat>Widescreen</PresentationFormat>
  <Paragraphs>73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1_Office Theme</vt:lpstr>
      <vt:lpstr>Custom Design</vt:lpstr>
      <vt:lpstr> </vt:lpstr>
      <vt:lpstr>Ohio University Program Overview</vt:lpstr>
      <vt:lpstr> Overview</vt:lpstr>
      <vt:lpstr>Overview</vt:lpstr>
      <vt:lpstr>Ohio University Lancaster  Timeline Example: Fall Semester</vt:lpstr>
      <vt:lpstr>Academic Advising/Registration</vt:lpstr>
      <vt:lpstr>Academic Advising/Registration</vt:lpstr>
      <vt:lpstr>Schedule Changes  Timeline Example: Fall Semester</vt:lpstr>
      <vt:lpstr>Continuous Academic Advising</vt:lpstr>
      <vt:lpstr>Continuous Academic Advising</vt:lpstr>
      <vt:lpstr>Continuing CC+ Student Advising Timeline Example: Spring Semester</vt:lpstr>
      <vt:lpstr>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</dc:creator>
  <cp:lastModifiedBy>Jacqueline Jenkins</cp:lastModifiedBy>
  <cp:revision>56</cp:revision>
  <cp:lastPrinted>2017-11-15T17:41:38Z</cp:lastPrinted>
  <dcterms:created xsi:type="dcterms:W3CDTF">2016-11-23T15:28:37Z</dcterms:created>
  <dcterms:modified xsi:type="dcterms:W3CDTF">2017-11-27T19:08:06Z</dcterms:modified>
</cp:coreProperties>
</file>