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4" r:id="rId2"/>
    <p:sldId id="267" r:id="rId3"/>
    <p:sldId id="257" r:id="rId4"/>
    <p:sldId id="258" r:id="rId5"/>
    <p:sldId id="266" r:id="rId6"/>
    <p:sldId id="268" r:id="rId7"/>
    <p:sldId id="271" r:id="rId8"/>
    <p:sldId id="259" r:id="rId9"/>
    <p:sldId id="273" r:id="rId10"/>
    <p:sldId id="260" r:id="rId11"/>
    <p:sldId id="269" r:id="rId12"/>
    <p:sldId id="261" r:id="rId13"/>
    <p:sldId id="262" r:id="rId14"/>
    <p:sldId id="263" r:id="rId15"/>
    <p:sldId id="272" r:id="rId16"/>
    <p:sldId id="270"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B3A1B-5362-4DCE-B83B-8BB3D1240594}" v="10" dt="2025-11-12T16:05:27.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ha, Jillian" userId="370d5235-aed9-4647-b80b-1d4b0149600d" providerId="ADAL" clId="{F523CB64-3BC4-41E1-898A-058C1E5F6178}"/>
    <pc:docChg chg="undo redo custSel addSld delSld modSld sldOrd">
      <pc:chgData name="Sacha, Jillian" userId="370d5235-aed9-4647-b80b-1d4b0149600d" providerId="ADAL" clId="{F523CB64-3BC4-41E1-898A-058C1E5F6178}" dt="2025-11-20T15:16:07.440" v="3410" actId="27636"/>
      <pc:docMkLst>
        <pc:docMk/>
      </pc:docMkLst>
      <pc:sldChg chg="addSp delSp modSp mod">
        <pc:chgData name="Sacha, Jillian" userId="370d5235-aed9-4647-b80b-1d4b0149600d" providerId="ADAL" clId="{F523CB64-3BC4-41E1-898A-058C1E5F6178}" dt="2025-11-12T15:53:10.877" v="3210" actId="20577"/>
        <pc:sldMkLst>
          <pc:docMk/>
          <pc:sldMk cId="0" sldId="257"/>
        </pc:sldMkLst>
        <pc:spChg chg="add mod">
          <ac:chgData name="Sacha, Jillian" userId="370d5235-aed9-4647-b80b-1d4b0149600d" providerId="ADAL" clId="{F523CB64-3BC4-41E1-898A-058C1E5F6178}" dt="2025-10-29T17:48:22.675" v="961" actId="113"/>
          <ac:spMkLst>
            <pc:docMk/>
            <pc:sldMk cId="0" sldId="257"/>
            <ac:spMk id="6" creationId="{82EB0BD1-7A9C-D445-9F72-FE6134767B89}"/>
          </ac:spMkLst>
        </pc:spChg>
        <pc:graphicFrameChg chg="modGraphic">
          <ac:chgData name="Sacha, Jillian" userId="370d5235-aed9-4647-b80b-1d4b0149600d" providerId="ADAL" clId="{F523CB64-3BC4-41E1-898A-058C1E5F6178}" dt="2025-11-12T15:53:10.877" v="3210" actId="20577"/>
          <ac:graphicFrameMkLst>
            <pc:docMk/>
            <pc:sldMk cId="0" sldId="257"/>
            <ac:graphicFrameMk id="5" creationId="{F193CE6F-F4EF-6A41-8172-7F676A09B439}"/>
          </ac:graphicFrameMkLst>
        </pc:graphicFrameChg>
      </pc:sldChg>
      <pc:sldChg chg="addSp delSp modSp mod ord">
        <pc:chgData name="Sacha, Jillian" userId="370d5235-aed9-4647-b80b-1d4b0149600d" providerId="ADAL" clId="{F523CB64-3BC4-41E1-898A-058C1E5F6178}" dt="2025-10-29T17:48:30.550" v="982" actId="20577"/>
        <pc:sldMkLst>
          <pc:docMk/>
          <pc:sldMk cId="0" sldId="258"/>
        </pc:sldMkLst>
        <pc:spChg chg="add mod">
          <ac:chgData name="Sacha, Jillian" userId="370d5235-aed9-4647-b80b-1d4b0149600d" providerId="ADAL" clId="{F523CB64-3BC4-41E1-898A-058C1E5F6178}" dt="2025-10-29T17:48:30.550" v="982" actId="20577"/>
          <ac:spMkLst>
            <pc:docMk/>
            <pc:sldMk cId="0" sldId="258"/>
            <ac:spMk id="6" creationId="{1F5779C8-B790-6F8F-CE7F-230014AC8DFA}"/>
          </ac:spMkLst>
        </pc:spChg>
        <pc:graphicFrameChg chg="mod">
          <ac:chgData name="Sacha, Jillian" userId="370d5235-aed9-4647-b80b-1d4b0149600d" providerId="ADAL" clId="{F523CB64-3BC4-41E1-898A-058C1E5F6178}" dt="2025-10-29T17:47:42.874" v="942"/>
          <ac:graphicFrameMkLst>
            <pc:docMk/>
            <pc:sldMk cId="0" sldId="258"/>
            <ac:graphicFrameMk id="5" creationId="{9512412E-55F3-7F93-1BA7-C5084BF1E7F0}"/>
          </ac:graphicFrameMkLst>
        </pc:graphicFrameChg>
      </pc:sldChg>
      <pc:sldChg chg="addSp delSp modSp mod modNotesTx">
        <pc:chgData name="Sacha, Jillian" userId="370d5235-aed9-4647-b80b-1d4b0149600d" providerId="ADAL" clId="{F523CB64-3BC4-41E1-898A-058C1E5F6178}" dt="2025-11-04T19:13:27.734" v="2874" actId="255"/>
        <pc:sldMkLst>
          <pc:docMk/>
          <pc:sldMk cId="0" sldId="259"/>
        </pc:sldMkLst>
        <pc:graphicFrameChg chg="add mod modGraphic">
          <ac:chgData name="Sacha, Jillian" userId="370d5235-aed9-4647-b80b-1d4b0149600d" providerId="ADAL" clId="{F523CB64-3BC4-41E1-898A-058C1E5F6178}" dt="2025-11-04T19:13:27.734" v="2874" actId="255"/>
          <ac:graphicFrameMkLst>
            <pc:docMk/>
            <pc:sldMk cId="0" sldId="259"/>
            <ac:graphicFrameMk id="14" creationId="{CC5D3EAD-0706-FAFA-C0CF-450435485D83}"/>
          </ac:graphicFrameMkLst>
        </pc:graphicFrameChg>
      </pc:sldChg>
      <pc:sldChg chg="addSp delSp modSp add del mod">
        <pc:chgData name="Sacha, Jillian" userId="370d5235-aed9-4647-b80b-1d4b0149600d" providerId="ADAL" clId="{F523CB64-3BC4-41E1-898A-058C1E5F6178}" dt="2025-11-04T17:04:13.246" v="1452" actId="20577"/>
        <pc:sldMkLst>
          <pc:docMk/>
          <pc:sldMk cId="0" sldId="260"/>
        </pc:sldMkLst>
        <pc:spChg chg="add mod">
          <ac:chgData name="Sacha, Jillian" userId="370d5235-aed9-4647-b80b-1d4b0149600d" providerId="ADAL" clId="{F523CB64-3BC4-41E1-898A-058C1E5F6178}" dt="2025-10-29T18:04:04.292" v="1324" actId="26606"/>
          <ac:spMkLst>
            <pc:docMk/>
            <pc:sldMk cId="0" sldId="260"/>
            <ac:spMk id="6" creationId="{3B651B9B-3859-DDCD-FEB2-7C6CD84822C2}"/>
          </ac:spMkLst>
        </pc:spChg>
        <pc:spChg chg="add">
          <ac:chgData name="Sacha, Jillian" userId="370d5235-aed9-4647-b80b-1d4b0149600d" providerId="ADAL" clId="{F523CB64-3BC4-41E1-898A-058C1E5F6178}" dt="2025-10-29T18:04:04.292" v="1324" actId="26606"/>
          <ac:spMkLst>
            <pc:docMk/>
            <pc:sldMk cId="0" sldId="260"/>
            <ac:spMk id="23" creationId="{6C4028FD-8BAA-4A19-BFDE-594D991B7552}"/>
          </ac:spMkLst>
        </pc:spChg>
        <pc:graphicFrameChg chg="mod ord modGraphic">
          <ac:chgData name="Sacha, Jillian" userId="370d5235-aed9-4647-b80b-1d4b0149600d" providerId="ADAL" clId="{F523CB64-3BC4-41E1-898A-058C1E5F6178}" dt="2025-11-04T17:04:13.246" v="1452" actId="20577"/>
          <ac:graphicFrameMkLst>
            <pc:docMk/>
            <pc:sldMk cId="0" sldId="260"/>
            <ac:graphicFrameMk id="5" creationId="{C9414A12-D5D5-BC05-B805-8BBB4EA39488}"/>
          </ac:graphicFrameMkLst>
        </pc:graphicFrameChg>
        <pc:picChg chg="add mod">
          <ac:chgData name="Sacha, Jillian" userId="370d5235-aed9-4647-b80b-1d4b0149600d" providerId="ADAL" clId="{F523CB64-3BC4-41E1-898A-058C1E5F6178}" dt="2025-10-29T18:07:51.996" v="1389" actId="1035"/>
          <ac:picMkLst>
            <pc:docMk/>
            <pc:sldMk cId="0" sldId="260"/>
            <ac:picMk id="10" creationId="{28C1AB44-521A-368C-94FD-FE567911F47F}"/>
          </ac:picMkLst>
        </pc:picChg>
        <pc:picChg chg="add mod">
          <ac:chgData name="Sacha, Jillian" userId="370d5235-aed9-4647-b80b-1d4b0149600d" providerId="ADAL" clId="{F523CB64-3BC4-41E1-898A-058C1E5F6178}" dt="2025-10-29T18:07:51.996" v="1389" actId="1035"/>
          <ac:picMkLst>
            <pc:docMk/>
            <pc:sldMk cId="0" sldId="260"/>
            <ac:picMk id="12" creationId="{0432657C-3218-551C-4217-E2E767B4ACA1}"/>
          </ac:picMkLst>
        </pc:picChg>
        <pc:picChg chg="add mod">
          <ac:chgData name="Sacha, Jillian" userId="370d5235-aed9-4647-b80b-1d4b0149600d" providerId="ADAL" clId="{F523CB64-3BC4-41E1-898A-058C1E5F6178}" dt="2025-10-29T18:07:51.996" v="1389" actId="1035"/>
          <ac:picMkLst>
            <pc:docMk/>
            <pc:sldMk cId="0" sldId="260"/>
            <ac:picMk id="14" creationId="{1B465D37-E11A-E5B7-6228-305096AFF0EF}"/>
          </ac:picMkLst>
        </pc:picChg>
        <pc:picChg chg="add mod">
          <ac:chgData name="Sacha, Jillian" userId="370d5235-aed9-4647-b80b-1d4b0149600d" providerId="ADAL" clId="{F523CB64-3BC4-41E1-898A-058C1E5F6178}" dt="2025-10-29T18:07:51.996" v="1389" actId="1035"/>
          <ac:picMkLst>
            <pc:docMk/>
            <pc:sldMk cId="0" sldId="260"/>
            <ac:picMk id="15" creationId="{1E22333D-0700-536F-650C-50D98BC3D46D}"/>
          </ac:picMkLst>
        </pc:picChg>
      </pc:sldChg>
      <pc:sldChg chg="modSp mod">
        <pc:chgData name="Sacha, Jillian" userId="370d5235-aed9-4647-b80b-1d4b0149600d" providerId="ADAL" clId="{F523CB64-3BC4-41E1-898A-058C1E5F6178}" dt="2025-11-12T16:05:59.992" v="3407" actId="20577"/>
        <pc:sldMkLst>
          <pc:docMk/>
          <pc:sldMk cId="0" sldId="261"/>
        </pc:sldMkLst>
        <pc:spChg chg="mod">
          <ac:chgData name="Sacha, Jillian" userId="370d5235-aed9-4647-b80b-1d4b0149600d" providerId="ADAL" clId="{F523CB64-3BC4-41E1-898A-058C1E5F6178}" dt="2025-11-12T16:05:59.992" v="3407" actId="20577"/>
          <ac:spMkLst>
            <pc:docMk/>
            <pc:sldMk cId="0" sldId="261"/>
            <ac:spMk id="2" creationId="{00000000-0000-0000-0000-000000000000}"/>
          </ac:spMkLst>
        </pc:spChg>
        <pc:graphicFrameChg chg="mod modGraphic">
          <ac:chgData name="Sacha, Jillian" userId="370d5235-aed9-4647-b80b-1d4b0149600d" providerId="ADAL" clId="{F523CB64-3BC4-41E1-898A-058C1E5F6178}" dt="2025-11-12T16:02:46.495" v="3347" actId="13782"/>
          <ac:graphicFrameMkLst>
            <pc:docMk/>
            <pc:sldMk cId="0" sldId="261"/>
            <ac:graphicFrameMk id="5" creationId="{A1858613-B0EB-ABA9-4A1E-E37E6F50D37C}"/>
          </ac:graphicFrameMkLst>
        </pc:graphicFrameChg>
      </pc:sldChg>
      <pc:sldChg chg="modSp mod">
        <pc:chgData name="Sacha, Jillian" userId="370d5235-aed9-4647-b80b-1d4b0149600d" providerId="ADAL" clId="{F523CB64-3BC4-41E1-898A-058C1E5F6178}" dt="2025-11-12T16:05:56.096" v="3406" actId="20577"/>
        <pc:sldMkLst>
          <pc:docMk/>
          <pc:sldMk cId="0" sldId="262"/>
        </pc:sldMkLst>
        <pc:spChg chg="mod">
          <ac:chgData name="Sacha, Jillian" userId="370d5235-aed9-4647-b80b-1d4b0149600d" providerId="ADAL" clId="{F523CB64-3BC4-41E1-898A-058C1E5F6178}" dt="2025-11-12T16:05:56.096" v="3406" actId="20577"/>
          <ac:spMkLst>
            <pc:docMk/>
            <pc:sldMk cId="0" sldId="262"/>
            <ac:spMk id="2" creationId="{00000000-0000-0000-0000-000000000000}"/>
          </ac:spMkLst>
        </pc:spChg>
        <pc:graphicFrameChg chg="mod modGraphic">
          <ac:chgData name="Sacha, Jillian" userId="370d5235-aed9-4647-b80b-1d4b0149600d" providerId="ADAL" clId="{F523CB64-3BC4-41E1-898A-058C1E5F6178}" dt="2025-11-12T16:00:41.557" v="3315" actId="20577"/>
          <ac:graphicFrameMkLst>
            <pc:docMk/>
            <pc:sldMk cId="0" sldId="262"/>
            <ac:graphicFrameMk id="5" creationId="{9B47F12B-1E79-EA03-5E9E-F4541455C22F}"/>
          </ac:graphicFrameMkLst>
        </pc:graphicFrameChg>
      </pc:sldChg>
      <pc:sldChg chg="modSp mod">
        <pc:chgData name="Sacha, Jillian" userId="370d5235-aed9-4647-b80b-1d4b0149600d" providerId="ADAL" clId="{F523CB64-3BC4-41E1-898A-058C1E5F6178}" dt="2025-10-29T18:14:41.451" v="1428" actId="207"/>
        <pc:sldMkLst>
          <pc:docMk/>
          <pc:sldMk cId="0" sldId="263"/>
        </pc:sldMkLst>
        <pc:graphicFrameChg chg="mod modGraphic">
          <ac:chgData name="Sacha, Jillian" userId="370d5235-aed9-4647-b80b-1d4b0149600d" providerId="ADAL" clId="{F523CB64-3BC4-41E1-898A-058C1E5F6178}" dt="2025-10-29T18:14:41.451" v="1428" actId="207"/>
          <ac:graphicFrameMkLst>
            <pc:docMk/>
            <pc:sldMk cId="0" sldId="263"/>
            <ac:graphicFrameMk id="5" creationId="{C9F2059C-50F7-1BC4-63FE-87846219281E}"/>
          </ac:graphicFrameMkLst>
        </pc:graphicFrameChg>
      </pc:sldChg>
      <pc:sldChg chg="modSp mod">
        <pc:chgData name="Sacha, Jillian" userId="370d5235-aed9-4647-b80b-1d4b0149600d" providerId="ADAL" clId="{F523CB64-3BC4-41E1-898A-058C1E5F6178}" dt="2025-10-29T14:26:58.261" v="4" actId="207"/>
        <pc:sldMkLst>
          <pc:docMk/>
          <pc:sldMk cId="2165709440" sldId="264"/>
        </pc:sldMkLst>
        <pc:graphicFrameChg chg="modGraphic">
          <ac:chgData name="Sacha, Jillian" userId="370d5235-aed9-4647-b80b-1d4b0149600d" providerId="ADAL" clId="{F523CB64-3BC4-41E1-898A-058C1E5F6178}" dt="2025-10-29T14:26:58.261" v="4" actId="207"/>
          <ac:graphicFrameMkLst>
            <pc:docMk/>
            <pc:sldMk cId="2165709440" sldId="264"/>
            <ac:graphicFrameMk id="9" creationId="{FD90688F-7F1E-AC2A-4DDF-E7C653FE2A8D}"/>
          </ac:graphicFrameMkLst>
        </pc:graphicFrameChg>
      </pc:sldChg>
      <pc:sldChg chg="del">
        <pc:chgData name="Sacha, Jillian" userId="370d5235-aed9-4647-b80b-1d4b0149600d" providerId="ADAL" clId="{F523CB64-3BC4-41E1-898A-058C1E5F6178}" dt="2025-10-29T14:27:48.459" v="15" actId="2696"/>
        <pc:sldMkLst>
          <pc:docMk/>
          <pc:sldMk cId="3515005289" sldId="265"/>
        </pc:sldMkLst>
      </pc:sldChg>
      <pc:sldChg chg="addSp delSp modSp mod">
        <pc:chgData name="Sacha, Jillian" userId="370d5235-aed9-4647-b80b-1d4b0149600d" providerId="ADAL" clId="{F523CB64-3BC4-41E1-898A-058C1E5F6178}" dt="2025-11-12T15:54:44.225" v="3211" actId="20577"/>
        <pc:sldMkLst>
          <pc:docMk/>
          <pc:sldMk cId="3367593683" sldId="266"/>
        </pc:sldMkLst>
        <pc:spChg chg="add mod">
          <ac:chgData name="Sacha, Jillian" userId="370d5235-aed9-4647-b80b-1d4b0149600d" providerId="ADAL" clId="{F523CB64-3BC4-41E1-898A-058C1E5F6178}" dt="2025-10-29T17:48:47.026" v="1007" actId="113"/>
          <ac:spMkLst>
            <pc:docMk/>
            <pc:sldMk cId="3367593683" sldId="266"/>
            <ac:spMk id="4" creationId="{5D02DC13-7BA2-D785-BE14-89EE6D27BB57}"/>
          </ac:spMkLst>
        </pc:spChg>
        <pc:graphicFrameChg chg="mod modGraphic">
          <ac:chgData name="Sacha, Jillian" userId="370d5235-aed9-4647-b80b-1d4b0149600d" providerId="ADAL" clId="{F523CB64-3BC4-41E1-898A-058C1E5F6178}" dt="2025-11-12T15:54:44.225" v="3211" actId="20577"/>
          <ac:graphicFrameMkLst>
            <pc:docMk/>
            <pc:sldMk cId="3367593683" sldId="266"/>
            <ac:graphicFrameMk id="5" creationId="{C6032B47-2044-2D24-EA65-05E75896BA46}"/>
          </ac:graphicFrameMkLst>
        </pc:graphicFrameChg>
      </pc:sldChg>
      <pc:sldChg chg="modSp add del mod ord">
        <pc:chgData name="Sacha, Jillian" userId="370d5235-aed9-4647-b80b-1d4b0149600d" providerId="ADAL" clId="{F523CB64-3BC4-41E1-898A-058C1E5F6178}" dt="2025-10-29T14:28:09.637" v="18" actId="2696"/>
        <pc:sldMkLst>
          <pc:docMk/>
          <pc:sldMk cId="712099631" sldId="267"/>
        </pc:sldMkLst>
      </pc:sldChg>
      <pc:sldChg chg="addSp delSp modSp new mod ord setBg">
        <pc:chgData name="Sacha, Jillian" userId="370d5235-aed9-4647-b80b-1d4b0149600d" providerId="ADAL" clId="{F523CB64-3BC4-41E1-898A-058C1E5F6178}" dt="2025-11-05T21:51:56.793" v="3151" actId="20577"/>
        <pc:sldMkLst>
          <pc:docMk/>
          <pc:sldMk cId="1020453094" sldId="267"/>
        </pc:sldMkLst>
        <pc:spChg chg="mod">
          <ac:chgData name="Sacha, Jillian" userId="370d5235-aed9-4647-b80b-1d4b0149600d" providerId="ADAL" clId="{F523CB64-3BC4-41E1-898A-058C1E5F6178}" dt="2025-10-29T14:42:43.618" v="814" actId="26606"/>
          <ac:spMkLst>
            <pc:docMk/>
            <pc:sldMk cId="1020453094" sldId="267"/>
            <ac:spMk id="2" creationId="{F4474421-742C-50F6-8559-DC6C993C6761}"/>
          </ac:spMkLst>
        </pc:spChg>
        <pc:spChg chg="add">
          <ac:chgData name="Sacha, Jillian" userId="370d5235-aed9-4647-b80b-1d4b0149600d" providerId="ADAL" clId="{F523CB64-3BC4-41E1-898A-058C1E5F6178}" dt="2025-10-29T14:42:43.618" v="814" actId="26606"/>
          <ac:spMkLst>
            <pc:docMk/>
            <pc:sldMk cId="1020453094" sldId="267"/>
            <ac:spMk id="12" creationId="{AE2B703B-46F9-481A-A605-82E2A828C4FA}"/>
          </ac:spMkLst>
        </pc:spChg>
        <pc:spChg chg="add">
          <ac:chgData name="Sacha, Jillian" userId="370d5235-aed9-4647-b80b-1d4b0149600d" providerId="ADAL" clId="{F523CB64-3BC4-41E1-898A-058C1E5F6178}" dt="2025-10-29T14:42:43.618" v="814" actId="26606"/>
          <ac:spMkLst>
            <pc:docMk/>
            <pc:sldMk cId="1020453094" sldId="267"/>
            <ac:spMk id="14" creationId="{F13BE4D7-0C3D-4906-B230-A1C5B4665CCF}"/>
          </ac:spMkLst>
        </pc:spChg>
        <pc:graphicFrameChg chg="add mod ord modGraphic">
          <ac:chgData name="Sacha, Jillian" userId="370d5235-aed9-4647-b80b-1d4b0149600d" providerId="ADAL" clId="{F523CB64-3BC4-41E1-898A-058C1E5F6178}" dt="2025-11-05T21:51:56.793" v="3151" actId="20577"/>
          <ac:graphicFrameMkLst>
            <pc:docMk/>
            <pc:sldMk cId="1020453094" sldId="267"/>
            <ac:graphicFrameMk id="7" creationId="{7DCC7DC1-46CB-FE17-08E7-E5F20A97107E}"/>
          </ac:graphicFrameMkLst>
        </pc:graphicFrameChg>
      </pc:sldChg>
      <pc:sldChg chg="addSp modSp add mod ord setBg">
        <pc:chgData name="Sacha, Jillian" userId="370d5235-aed9-4647-b80b-1d4b0149600d" providerId="ADAL" clId="{F523CB64-3BC4-41E1-898A-058C1E5F6178}" dt="2025-10-29T17:54:33.678" v="1130" actId="27636"/>
        <pc:sldMkLst>
          <pc:docMk/>
          <pc:sldMk cId="1056076039" sldId="268"/>
        </pc:sldMkLst>
        <pc:spChg chg="mod">
          <ac:chgData name="Sacha, Jillian" userId="370d5235-aed9-4647-b80b-1d4b0149600d" providerId="ADAL" clId="{F523CB64-3BC4-41E1-898A-058C1E5F6178}" dt="2025-10-29T14:34:23.940" v="204" actId="113"/>
          <ac:spMkLst>
            <pc:docMk/>
            <pc:sldMk cId="1056076039" sldId="268"/>
            <ac:spMk id="2" creationId="{1EB6152E-472E-6AEF-72A4-39CB635A5FEA}"/>
          </ac:spMkLst>
        </pc:spChg>
        <pc:spChg chg="mod">
          <ac:chgData name="Sacha, Jillian" userId="370d5235-aed9-4647-b80b-1d4b0149600d" providerId="ADAL" clId="{F523CB64-3BC4-41E1-898A-058C1E5F6178}" dt="2025-10-29T17:54:33.678" v="1130" actId="27636"/>
          <ac:spMkLst>
            <pc:docMk/>
            <pc:sldMk cId="1056076039" sldId="268"/>
            <ac:spMk id="3" creationId="{E8E113A4-5C37-2696-0994-2F2B94A88DAF}"/>
          </ac:spMkLst>
        </pc:spChg>
        <pc:spChg chg="add">
          <ac:chgData name="Sacha, Jillian" userId="370d5235-aed9-4647-b80b-1d4b0149600d" providerId="ADAL" clId="{F523CB64-3BC4-41E1-898A-058C1E5F6178}" dt="2025-10-29T14:34:15.417" v="202" actId="26606"/>
          <ac:spMkLst>
            <pc:docMk/>
            <pc:sldMk cId="1056076039" sldId="268"/>
            <ac:spMk id="8" creationId="{F837543A-6020-4505-A233-C9DB4BF74011}"/>
          </ac:spMkLst>
        </pc:spChg>
        <pc:spChg chg="add">
          <ac:chgData name="Sacha, Jillian" userId="370d5235-aed9-4647-b80b-1d4b0149600d" providerId="ADAL" clId="{F523CB64-3BC4-41E1-898A-058C1E5F6178}" dt="2025-10-29T14:34:15.417" v="202" actId="26606"/>
          <ac:spMkLst>
            <pc:docMk/>
            <pc:sldMk cId="1056076039" sldId="268"/>
            <ac:spMk id="10" creationId="{35B16301-FB18-48BA-A6DD-C37CAF6F9A18}"/>
          </ac:spMkLst>
        </pc:spChg>
        <pc:spChg chg="add">
          <ac:chgData name="Sacha, Jillian" userId="370d5235-aed9-4647-b80b-1d4b0149600d" providerId="ADAL" clId="{F523CB64-3BC4-41E1-898A-058C1E5F6178}" dt="2025-10-29T14:34:15.417" v="202" actId="26606"/>
          <ac:spMkLst>
            <pc:docMk/>
            <pc:sldMk cId="1056076039" sldId="268"/>
            <ac:spMk id="12" creationId="{C3C0D90E-074A-4F52-9B11-B52BEF4BCBE5}"/>
          </ac:spMkLst>
        </pc:spChg>
        <pc:spChg chg="add">
          <ac:chgData name="Sacha, Jillian" userId="370d5235-aed9-4647-b80b-1d4b0149600d" providerId="ADAL" clId="{F523CB64-3BC4-41E1-898A-058C1E5F6178}" dt="2025-10-29T14:34:15.417" v="202" actId="26606"/>
          <ac:spMkLst>
            <pc:docMk/>
            <pc:sldMk cId="1056076039" sldId="268"/>
            <ac:spMk id="14" creationId="{CABBD4C1-E6F8-46F6-8152-A8A97490BF4D}"/>
          </ac:spMkLst>
        </pc:spChg>
        <pc:spChg chg="add">
          <ac:chgData name="Sacha, Jillian" userId="370d5235-aed9-4647-b80b-1d4b0149600d" providerId="ADAL" clId="{F523CB64-3BC4-41E1-898A-058C1E5F6178}" dt="2025-10-29T14:34:15.417" v="202" actId="26606"/>
          <ac:spMkLst>
            <pc:docMk/>
            <pc:sldMk cId="1056076039" sldId="268"/>
            <ac:spMk id="16" creationId="{83BA5EF5-1FE9-4BF9-83BB-269BCDDF6156}"/>
          </ac:spMkLst>
        </pc:spChg>
        <pc:spChg chg="add">
          <ac:chgData name="Sacha, Jillian" userId="370d5235-aed9-4647-b80b-1d4b0149600d" providerId="ADAL" clId="{F523CB64-3BC4-41E1-898A-058C1E5F6178}" dt="2025-10-29T14:34:15.417" v="202" actId="26606"/>
          <ac:spMkLst>
            <pc:docMk/>
            <pc:sldMk cId="1056076039" sldId="268"/>
            <ac:spMk id="20" creationId="{88853921-7BC9-4BDE-ACAB-133C683C82D6}"/>
          </ac:spMkLst>
        </pc:spChg>
        <pc:spChg chg="add">
          <ac:chgData name="Sacha, Jillian" userId="370d5235-aed9-4647-b80b-1d4b0149600d" providerId="ADAL" clId="{F523CB64-3BC4-41E1-898A-058C1E5F6178}" dt="2025-10-29T14:34:15.417" v="202" actId="26606"/>
          <ac:spMkLst>
            <pc:docMk/>
            <pc:sldMk cId="1056076039" sldId="268"/>
            <ac:spMk id="22" creationId="{09192968-3AE7-4470-A61C-97294BB92731}"/>
          </ac:spMkLst>
        </pc:spChg>
        <pc:spChg chg="add">
          <ac:chgData name="Sacha, Jillian" userId="370d5235-aed9-4647-b80b-1d4b0149600d" providerId="ADAL" clId="{F523CB64-3BC4-41E1-898A-058C1E5F6178}" dt="2025-10-29T14:34:15.417" v="202" actId="26606"/>
          <ac:spMkLst>
            <pc:docMk/>
            <pc:sldMk cId="1056076039" sldId="268"/>
            <ac:spMk id="24" creationId="{3AB72E55-43E4-4356-BFE8-E2102CB0B505}"/>
          </ac:spMkLst>
        </pc:spChg>
      </pc:sldChg>
      <pc:sldChg chg="addSp delSp modSp new mod ord setBg">
        <pc:chgData name="Sacha, Jillian" userId="370d5235-aed9-4647-b80b-1d4b0149600d" providerId="ADAL" clId="{F523CB64-3BC4-41E1-898A-058C1E5F6178}" dt="2025-10-29T18:08:36.893" v="1393" actId="20577"/>
        <pc:sldMkLst>
          <pc:docMk/>
          <pc:sldMk cId="2509808609" sldId="269"/>
        </pc:sldMkLst>
        <pc:spChg chg="mod">
          <ac:chgData name="Sacha, Jillian" userId="370d5235-aed9-4647-b80b-1d4b0149600d" providerId="ADAL" clId="{F523CB64-3BC4-41E1-898A-058C1E5F6178}" dt="2025-10-29T14:33:56.933" v="201" actId="26606"/>
          <ac:spMkLst>
            <pc:docMk/>
            <pc:sldMk cId="2509808609" sldId="269"/>
            <ac:spMk id="2" creationId="{99DC398A-3616-0B50-23B8-3FB69220F8DC}"/>
          </ac:spMkLst>
        </pc:spChg>
        <pc:spChg chg="add">
          <ac:chgData name="Sacha, Jillian" userId="370d5235-aed9-4647-b80b-1d4b0149600d" providerId="ADAL" clId="{F523CB64-3BC4-41E1-898A-058C1E5F6178}" dt="2025-10-29T14:33:56.933" v="201" actId="26606"/>
          <ac:spMkLst>
            <pc:docMk/>
            <pc:sldMk cId="2509808609" sldId="269"/>
            <ac:spMk id="10" creationId="{AE2B703B-46F9-481A-A605-82E2A828C4FA}"/>
          </ac:spMkLst>
        </pc:spChg>
        <pc:spChg chg="add">
          <ac:chgData name="Sacha, Jillian" userId="370d5235-aed9-4647-b80b-1d4b0149600d" providerId="ADAL" clId="{F523CB64-3BC4-41E1-898A-058C1E5F6178}" dt="2025-10-29T14:33:56.933" v="201" actId="26606"/>
          <ac:spMkLst>
            <pc:docMk/>
            <pc:sldMk cId="2509808609" sldId="269"/>
            <ac:spMk id="12" creationId="{F13BE4D7-0C3D-4906-B230-A1C5B4665CCF}"/>
          </ac:spMkLst>
        </pc:spChg>
        <pc:graphicFrameChg chg="add mod modGraphic">
          <ac:chgData name="Sacha, Jillian" userId="370d5235-aed9-4647-b80b-1d4b0149600d" providerId="ADAL" clId="{F523CB64-3BC4-41E1-898A-058C1E5F6178}" dt="2025-10-29T18:08:36.893" v="1393" actId="20577"/>
          <ac:graphicFrameMkLst>
            <pc:docMk/>
            <pc:sldMk cId="2509808609" sldId="269"/>
            <ac:graphicFrameMk id="6" creationId="{949857ED-E711-D5EB-7ADB-4FD35E9A7808}"/>
          </ac:graphicFrameMkLst>
        </pc:graphicFrameChg>
      </pc:sldChg>
      <pc:sldChg chg="addSp delSp modSp add mod">
        <pc:chgData name="Sacha, Jillian" userId="370d5235-aed9-4647-b80b-1d4b0149600d" providerId="ADAL" clId="{F523CB64-3BC4-41E1-898A-058C1E5F6178}" dt="2025-11-04T19:26:05.729" v="2995" actId="478"/>
        <pc:sldMkLst>
          <pc:docMk/>
          <pc:sldMk cId="1270634379" sldId="270"/>
        </pc:sldMkLst>
        <pc:spChg chg="mod">
          <ac:chgData name="Sacha, Jillian" userId="370d5235-aed9-4647-b80b-1d4b0149600d" providerId="ADAL" clId="{F523CB64-3BC4-41E1-898A-058C1E5F6178}" dt="2025-11-04T18:24:06.376" v="1928" actId="26606"/>
          <ac:spMkLst>
            <pc:docMk/>
            <pc:sldMk cId="1270634379" sldId="270"/>
            <ac:spMk id="2" creationId="{8A0CB6B4-5EE9-B68D-565E-34F013A61107}"/>
          </ac:spMkLst>
        </pc:spChg>
        <pc:spChg chg="add mod">
          <ac:chgData name="Sacha, Jillian" userId="370d5235-aed9-4647-b80b-1d4b0149600d" providerId="ADAL" clId="{F523CB64-3BC4-41E1-898A-058C1E5F6178}" dt="2025-11-04T19:25:41.324" v="2978" actId="17032"/>
          <ac:spMkLst>
            <pc:docMk/>
            <pc:sldMk cId="1270634379" sldId="270"/>
            <ac:spMk id="4" creationId="{60EB6C61-7308-9F7D-4A65-44AD863F0F8A}"/>
          </ac:spMkLst>
        </pc:spChg>
        <pc:spChg chg="add">
          <ac:chgData name="Sacha, Jillian" userId="370d5235-aed9-4647-b80b-1d4b0149600d" providerId="ADAL" clId="{F523CB64-3BC4-41E1-898A-058C1E5F6178}" dt="2025-11-04T18:24:06.376" v="1928" actId="26606"/>
          <ac:spMkLst>
            <pc:docMk/>
            <pc:sldMk cId="1270634379" sldId="270"/>
            <ac:spMk id="34" creationId="{AF1E5E62-9EB9-408E-AE53-A04A4C8110DE}"/>
          </ac:spMkLst>
        </pc:spChg>
        <pc:spChg chg="add">
          <ac:chgData name="Sacha, Jillian" userId="370d5235-aed9-4647-b80b-1d4b0149600d" providerId="ADAL" clId="{F523CB64-3BC4-41E1-898A-058C1E5F6178}" dt="2025-11-04T18:24:06.376" v="1928" actId="26606"/>
          <ac:spMkLst>
            <pc:docMk/>
            <pc:sldMk cId="1270634379" sldId="270"/>
            <ac:spMk id="36" creationId="{9C5704B2-7C5B-4738-AF0D-4A2756A69FA1}"/>
          </ac:spMkLst>
        </pc:spChg>
        <pc:spChg chg="add">
          <ac:chgData name="Sacha, Jillian" userId="370d5235-aed9-4647-b80b-1d4b0149600d" providerId="ADAL" clId="{F523CB64-3BC4-41E1-898A-058C1E5F6178}" dt="2025-11-04T18:24:06.376" v="1928" actId="26606"/>
          <ac:spMkLst>
            <pc:docMk/>
            <pc:sldMk cId="1270634379" sldId="270"/>
            <ac:spMk id="38" creationId="{DFB36DC4-A410-4DF1-8453-1D85743F5E07}"/>
          </ac:spMkLst>
        </pc:spChg>
        <pc:picChg chg="add mod">
          <ac:chgData name="Sacha, Jillian" userId="370d5235-aed9-4647-b80b-1d4b0149600d" providerId="ADAL" clId="{F523CB64-3BC4-41E1-898A-058C1E5F6178}" dt="2025-11-04T18:24:06.376" v="1928" actId="26606"/>
          <ac:picMkLst>
            <pc:docMk/>
            <pc:sldMk cId="1270634379" sldId="270"/>
            <ac:picMk id="6" creationId="{47239ABF-75A6-C9B4-F41F-5B0B8093BCA3}"/>
          </ac:picMkLst>
        </pc:picChg>
      </pc:sldChg>
      <pc:sldChg chg="add del">
        <pc:chgData name="Sacha, Jillian" userId="370d5235-aed9-4647-b80b-1d4b0149600d" providerId="ADAL" clId="{F523CB64-3BC4-41E1-898A-058C1E5F6178}" dt="2025-11-04T18:45:42.437" v="2081" actId="2696"/>
        <pc:sldMkLst>
          <pc:docMk/>
          <pc:sldMk cId="1600171897" sldId="271"/>
        </pc:sldMkLst>
      </pc:sldChg>
      <pc:sldChg chg="modSp add del mod ord">
        <pc:chgData name="Sacha, Jillian" userId="370d5235-aed9-4647-b80b-1d4b0149600d" providerId="ADAL" clId="{F523CB64-3BC4-41E1-898A-058C1E5F6178}" dt="2025-11-04T18:46:48.553" v="2136" actId="2696"/>
        <pc:sldMkLst>
          <pc:docMk/>
          <pc:sldMk cId="2914545881" sldId="271"/>
        </pc:sldMkLst>
      </pc:sldChg>
      <pc:sldChg chg="modSp add mod ord">
        <pc:chgData name="Sacha, Jillian" userId="370d5235-aed9-4647-b80b-1d4b0149600d" providerId="ADAL" clId="{F523CB64-3BC4-41E1-898A-058C1E5F6178}" dt="2025-11-10T19:03:57.738" v="3195" actId="20577"/>
        <pc:sldMkLst>
          <pc:docMk/>
          <pc:sldMk cId="2979471487" sldId="271"/>
        </pc:sldMkLst>
        <pc:spChg chg="mod">
          <ac:chgData name="Sacha, Jillian" userId="370d5235-aed9-4647-b80b-1d4b0149600d" providerId="ADAL" clId="{F523CB64-3BC4-41E1-898A-058C1E5F6178}" dt="2025-11-10T19:03:57.738" v="3195" actId="20577"/>
          <ac:spMkLst>
            <pc:docMk/>
            <pc:sldMk cId="2979471487" sldId="271"/>
            <ac:spMk id="6" creationId="{E6D247C2-4627-3D43-3058-595C3ABDED18}"/>
          </ac:spMkLst>
        </pc:spChg>
        <pc:graphicFrameChg chg="mod modGraphic">
          <ac:chgData name="Sacha, Jillian" userId="370d5235-aed9-4647-b80b-1d4b0149600d" providerId="ADAL" clId="{F523CB64-3BC4-41E1-898A-058C1E5F6178}" dt="2025-11-10T19:03:03.037" v="3175" actId="20577"/>
          <ac:graphicFrameMkLst>
            <pc:docMk/>
            <pc:sldMk cId="2979471487" sldId="271"/>
            <ac:graphicFrameMk id="5" creationId="{F0721BB1-264F-1FDE-8D45-7E106F8F846E}"/>
          </ac:graphicFrameMkLst>
        </pc:graphicFrameChg>
      </pc:sldChg>
      <pc:sldChg chg="modSp new mod">
        <pc:chgData name="Sacha, Jillian" userId="370d5235-aed9-4647-b80b-1d4b0149600d" providerId="ADAL" clId="{F523CB64-3BC4-41E1-898A-058C1E5F6178}" dt="2025-11-20T15:16:07.440" v="3410" actId="27636"/>
        <pc:sldMkLst>
          <pc:docMk/>
          <pc:sldMk cId="3789665204" sldId="272"/>
        </pc:sldMkLst>
        <pc:spChg chg="mod">
          <ac:chgData name="Sacha, Jillian" userId="370d5235-aed9-4647-b80b-1d4b0149600d" providerId="ADAL" clId="{F523CB64-3BC4-41E1-898A-058C1E5F6178}" dt="2025-11-04T18:47:50.359" v="2255" actId="20577"/>
          <ac:spMkLst>
            <pc:docMk/>
            <pc:sldMk cId="3789665204" sldId="272"/>
            <ac:spMk id="2" creationId="{63B6A44D-DAFB-E50A-4CEE-0CDB06639305}"/>
          </ac:spMkLst>
        </pc:spChg>
        <pc:spChg chg="mod">
          <ac:chgData name="Sacha, Jillian" userId="370d5235-aed9-4647-b80b-1d4b0149600d" providerId="ADAL" clId="{F523CB64-3BC4-41E1-898A-058C1E5F6178}" dt="2025-11-20T15:16:07.440" v="3410" actId="27636"/>
          <ac:spMkLst>
            <pc:docMk/>
            <pc:sldMk cId="3789665204" sldId="272"/>
            <ac:spMk id="3" creationId="{BDD65B7A-E997-3A08-B28E-F2845EFFB8E8}"/>
          </ac:spMkLst>
        </pc:spChg>
      </pc:sldChg>
      <pc:sldChg chg="modSp add mod ord">
        <pc:chgData name="Sacha, Jillian" userId="370d5235-aed9-4647-b80b-1d4b0149600d" providerId="ADAL" clId="{F523CB64-3BC4-41E1-898A-058C1E5F6178}" dt="2025-11-04T19:18:59.409" v="2973" actId="26606"/>
        <pc:sldMkLst>
          <pc:docMk/>
          <pc:sldMk cId="3403596830" sldId="273"/>
        </pc:sldMkLst>
        <pc:graphicFrameChg chg="modGraphic">
          <ac:chgData name="Sacha, Jillian" userId="370d5235-aed9-4647-b80b-1d4b0149600d" providerId="ADAL" clId="{F523CB64-3BC4-41E1-898A-058C1E5F6178}" dt="2025-11-04T19:18:59.409" v="2973" actId="26606"/>
          <ac:graphicFrameMkLst>
            <pc:docMk/>
            <pc:sldMk cId="3403596830" sldId="273"/>
            <ac:graphicFrameMk id="6" creationId="{C2D601DA-C2B9-0B3F-6CBC-CFA13AEAD74C}"/>
          </ac:graphicFrameMkLst>
        </pc:graphicFrameChg>
      </pc:sldChg>
      <pc:sldChg chg="addSp delSp modSp new mod setBg">
        <pc:chgData name="Sacha, Jillian" userId="370d5235-aed9-4647-b80b-1d4b0149600d" providerId="ADAL" clId="{F523CB64-3BC4-41E1-898A-058C1E5F6178}" dt="2025-11-10T19:07:51.699" v="3199" actId="27636"/>
        <pc:sldMkLst>
          <pc:docMk/>
          <pc:sldMk cId="4196521142" sldId="274"/>
        </pc:sldMkLst>
        <pc:spChg chg="mod">
          <ac:chgData name="Sacha, Jillian" userId="370d5235-aed9-4647-b80b-1d4b0149600d" providerId="ADAL" clId="{F523CB64-3BC4-41E1-898A-058C1E5F6178}" dt="2025-11-10T19:07:51.699" v="3199" actId="27636"/>
          <ac:spMkLst>
            <pc:docMk/>
            <pc:sldMk cId="4196521142" sldId="274"/>
            <ac:spMk id="3" creationId="{95BECB4F-FC65-9F3F-161F-0B7701BF9187}"/>
          </ac:spMkLst>
        </pc:spChg>
        <pc:spChg chg="add">
          <ac:chgData name="Sacha, Jillian" userId="370d5235-aed9-4647-b80b-1d4b0149600d" providerId="ADAL" clId="{F523CB64-3BC4-41E1-898A-058C1E5F6178}" dt="2025-11-04T19:26:34.840" v="3011" actId="26606"/>
          <ac:spMkLst>
            <pc:docMk/>
            <pc:sldMk cId="4196521142" sldId="274"/>
            <ac:spMk id="8" creationId="{F837543A-6020-4505-A233-C9DB4BF74011}"/>
          </ac:spMkLst>
        </pc:spChg>
        <pc:spChg chg="add">
          <ac:chgData name="Sacha, Jillian" userId="370d5235-aed9-4647-b80b-1d4b0149600d" providerId="ADAL" clId="{F523CB64-3BC4-41E1-898A-058C1E5F6178}" dt="2025-11-04T19:26:34.840" v="3011" actId="26606"/>
          <ac:spMkLst>
            <pc:docMk/>
            <pc:sldMk cId="4196521142" sldId="274"/>
            <ac:spMk id="10" creationId="{35B16301-FB18-48BA-A6DD-C37CAF6F9A18}"/>
          </ac:spMkLst>
        </pc:spChg>
        <pc:spChg chg="add">
          <ac:chgData name="Sacha, Jillian" userId="370d5235-aed9-4647-b80b-1d4b0149600d" providerId="ADAL" clId="{F523CB64-3BC4-41E1-898A-058C1E5F6178}" dt="2025-11-04T19:26:34.840" v="3011" actId="26606"/>
          <ac:spMkLst>
            <pc:docMk/>
            <pc:sldMk cId="4196521142" sldId="274"/>
            <ac:spMk id="12" creationId="{C3C0D90E-074A-4F52-9B11-B52BEF4BCBE5}"/>
          </ac:spMkLst>
        </pc:spChg>
        <pc:spChg chg="add">
          <ac:chgData name="Sacha, Jillian" userId="370d5235-aed9-4647-b80b-1d4b0149600d" providerId="ADAL" clId="{F523CB64-3BC4-41E1-898A-058C1E5F6178}" dt="2025-11-04T19:26:34.840" v="3011" actId="26606"/>
          <ac:spMkLst>
            <pc:docMk/>
            <pc:sldMk cId="4196521142" sldId="274"/>
            <ac:spMk id="14" creationId="{CABBD4C1-E6F8-46F6-8152-A8A97490BF4D}"/>
          </ac:spMkLst>
        </pc:spChg>
        <pc:spChg chg="add">
          <ac:chgData name="Sacha, Jillian" userId="370d5235-aed9-4647-b80b-1d4b0149600d" providerId="ADAL" clId="{F523CB64-3BC4-41E1-898A-058C1E5F6178}" dt="2025-11-04T19:26:34.840" v="3011" actId="26606"/>
          <ac:spMkLst>
            <pc:docMk/>
            <pc:sldMk cId="4196521142" sldId="274"/>
            <ac:spMk id="16" creationId="{83BA5EF5-1FE9-4BF9-83BB-269BCDDF6156}"/>
          </ac:spMkLst>
        </pc:spChg>
        <pc:spChg chg="add">
          <ac:chgData name="Sacha, Jillian" userId="370d5235-aed9-4647-b80b-1d4b0149600d" providerId="ADAL" clId="{F523CB64-3BC4-41E1-898A-058C1E5F6178}" dt="2025-11-04T19:26:34.840" v="3011" actId="26606"/>
          <ac:spMkLst>
            <pc:docMk/>
            <pc:sldMk cId="4196521142" sldId="274"/>
            <ac:spMk id="20" creationId="{88853921-7BC9-4BDE-ACAB-133C683C82D6}"/>
          </ac:spMkLst>
        </pc:spChg>
        <pc:spChg chg="add">
          <ac:chgData name="Sacha, Jillian" userId="370d5235-aed9-4647-b80b-1d4b0149600d" providerId="ADAL" clId="{F523CB64-3BC4-41E1-898A-058C1E5F6178}" dt="2025-11-04T19:26:34.840" v="3011" actId="26606"/>
          <ac:spMkLst>
            <pc:docMk/>
            <pc:sldMk cId="4196521142" sldId="274"/>
            <ac:spMk id="22" creationId="{09192968-3AE7-4470-A61C-97294BB92731}"/>
          </ac:spMkLst>
        </pc:spChg>
        <pc:spChg chg="add">
          <ac:chgData name="Sacha, Jillian" userId="370d5235-aed9-4647-b80b-1d4b0149600d" providerId="ADAL" clId="{F523CB64-3BC4-41E1-898A-058C1E5F6178}" dt="2025-11-04T19:26:34.840" v="3011" actId="26606"/>
          <ac:spMkLst>
            <pc:docMk/>
            <pc:sldMk cId="4196521142" sldId="274"/>
            <ac:spMk id="24" creationId="{3AB72E55-43E4-4356-BFE8-E2102CB0B505}"/>
          </ac:spMkLst>
        </pc:spChg>
        <pc:cxnChg chg="add">
          <ac:chgData name="Sacha, Jillian" userId="370d5235-aed9-4647-b80b-1d4b0149600d" providerId="ADAL" clId="{F523CB64-3BC4-41E1-898A-058C1E5F6178}" dt="2025-11-04T19:26:34.840" v="3011" actId="26606"/>
          <ac:cxnSpMkLst>
            <pc:docMk/>
            <pc:sldMk cId="4196521142" sldId="274"/>
            <ac:cxnSpMk id="18" creationId="{4B3BCACB-5880-460B-9606-8C433A9AF99D}"/>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5FD9-98BE-4E14-805D-3A8F7F7526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1F0662-0E7B-4752-960B-F58876AA7845}">
      <dgm:prSet/>
      <dgm:spPr/>
      <dgm:t>
        <a:bodyPr/>
        <a:lstStyle/>
        <a:p>
          <a:r>
            <a:rPr lang="en-US"/>
            <a:t>Founded in 1887 by David A. Sinclair – one of the oldest community colleges in the U.S.</a:t>
          </a:r>
        </a:p>
      </dgm:t>
    </dgm:pt>
    <dgm:pt modelId="{E77DC5DD-BEC1-4ABD-B28F-546B1F704827}" type="parTrans" cxnId="{CA379DFD-BED8-4F5D-9AD5-FA2CC6CAAA0D}">
      <dgm:prSet/>
      <dgm:spPr/>
      <dgm:t>
        <a:bodyPr/>
        <a:lstStyle/>
        <a:p>
          <a:endParaRPr lang="en-US"/>
        </a:p>
      </dgm:t>
    </dgm:pt>
    <dgm:pt modelId="{63E5E623-575A-422A-9860-7BD054D6E82D}" type="sibTrans" cxnId="{CA379DFD-BED8-4F5D-9AD5-FA2CC6CAAA0D}">
      <dgm:prSet/>
      <dgm:spPr/>
      <dgm:t>
        <a:bodyPr/>
        <a:lstStyle/>
        <a:p>
          <a:endParaRPr lang="en-US"/>
        </a:p>
      </dgm:t>
    </dgm:pt>
    <dgm:pt modelId="{77E9A035-F249-4E38-BD15-019FA74F0F1E}">
      <dgm:prSet/>
      <dgm:spPr/>
      <dgm:t>
        <a:bodyPr/>
        <a:lstStyle/>
        <a:p>
          <a:r>
            <a:rPr lang="en-US" dirty="0"/>
            <a:t>Over 300 degree &amp; certificate programs; 30 fully online degrees &amp; 71 online certificates.</a:t>
          </a:r>
        </a:p>
      </dgm:t>
    </dgm:pt>
    <dgm:pt modelId="{5F611603-E27F-474E-B879-1E5193B1D966}" type="parTrans" cxnId="{17746080-C4B3-4354-BCBE-A5609CE554C3}">
      <dgm:prSet/>
      <dgm:spPr/>
      <dgm:t>
        <a:bodyPr/>
        <a:lstStyle/>
        <a:p>
          <a:endParaRPr lang="en-US"/>
        </a:p>
      </dgm:t>
    </dgm:pt>
    <dgm:pt modelId="{D914A278-16D0-4B2B-AD7C-8080B3081A3F}" type="sibTrans" cxnId="{17746080-C4B3-4354-BCBE-A5609CE554C3}">
      <dgm:prSet/>
      <dgm:spPr/>
      <dgm:t>
        <a:bodyPr/>
        <a:lstStyle/>
        <a:p>
          <a:endParaRPr lang="en-US"/>
        </a:p>
      </dgm:t>
    </dgm:pt>
    <dgm:pt modelId="{95AC0517-7082-433F-A533-49E88EC38349}">
      <dgm:prSet/>
      <dgm:spPr/>
      <dgm:t>
        <a:bodyPr/>
        <a:lstStyle/>
        <a:p>
          <a:r>
            <a:rPr lang="en-US" dirty="0"/>
            <a:t>30,000+ students, including 11,510 College Credit Plus (CCP) students.</a:t>
          </a:r>
        </a:p>
      </dgm:t>
    </dgm:pt>
    <dgm:pt modelId="{E9D4E566-A425-48D2-92C6-3EE950A7A172}" type="parTrans" cxnId="{9C2E0DFD-12F5-415D-9BB7-0D057FB28C16}">
      <dgm:prSet/>
      <dgm:spPr/>
      <dgm:t>
        <a:bodyPr/>
        <a:lstStyle/>
        <a:p>
          <a:endParaRPr lang="en-US"/>
        </a:p>
      </dgm:t>
    </dgm:pt>
    <dgm:pt modelId="{8BF4CC6A-32F6-400F-B48F-D546EEDDA88B}" type="sibTrans" cxnId="{9C2E0DFD-12F5-415D-9BB7-0D057FB28C16}">
      <dgm:prSet/>
      <dgm:spPr/>
      <dgm:t>
        <a:bodyPr/>
        <a:lstStyle/>
        <a:p>
          <a:endParaRPr lang="en-US"/>
        </a:p>
      </dgm:t>
    </dgm:pt>
    <dgm:pt modelId="{6B7E3499-7E05-4694-B059-CFDF7266B3B9}">
      <dgm:prSet/>
      <dgm:spPr/>
      <dgm:t>
        <a:bodyPr/>
        <a:lstStyle/>
        <a:p>
          <a:r>
            <a:rPr lang="en-US" dirty="0"/>
            <a:t>Recognized for student success - 2023 Leah Austin Meyer Award.</a:t>
          </a:r>
        </a:p>
      </dgm:t>
    </dgm:pt>
    <dgm:pt modelId="{95B2F505-D59E-4A37-BA05-E97F9B1CE2DD}" type="parTrans" cxnId="{47B2A23C-BA9A-47AF-A5B6-32D0BBA5173B}">
      <dgm:prSet/>
      <dgm:spPr/>
      <dgm:t>
        <a:bodyPr/>
        <a:lstStyle/>
        <a:p>
          <a:endParaRPr lang="en-US"/>
        </a:p>
      </dgm:t>
    </dgm:pt>
    <dgm:pt modelId="{9D61D75F-8565-4C80-875B-13DD8C87407C}" type="sibTrans" cxnId="{47B2A23C-BA9A-47AF-A5B6-32D0BBA5173B}">
      <dgm:prSet/>
      <dgm:spPr/>
      <dgm:t>
        <a:bodyPr/>
        <a:lstStyle/>
        <a:p>
          <a:endParaRPr lang="en-US"/>
        </a:p>
      </dgm:t>
    </dgm:pt>
    <dgm:pt modelId="{CCC3C8CB-2640-498A-922C-AA9A264E5231}" type="pres">
      <dgm:prSet presAssocID="{247A5FD9-98BE-4E14-805D-3A8F7F7526EE}" presName="root" presStyleCnt="0">
        <dgm:presLayoutVars>
          <dgm:dir/>
          <dgm:resizeHandles val="exact"/>
        </dgm:presLayoutVars>
      </dgm:prSet>
      <dgm:spPr/>
    </dgm:pt>
    <dgm:pt modelId="{933A9BB0-3D3A-473F-8826-625F966262ED}" type="pres">
      <dgm:prSet presAssocID="{E31F0662-0E7B-4752-960B-F58876AA7845}" presName="compNode" presStyleCnt="0"/>
      <dgm:spPr/>
    </dgm:pt>
    <dgm:pt modelId="{36782096-0F02-450B-A2F5-D11DF7C6B225}" type="pres">
      <dgm:prSet presAssocID="{E31F0662-0E7B-4752-960B-F58876AA7845}" presName="bgRect" presStyleLbl="bgShp" presStyleIdx="0" presStyleCnt="4"/>
      <dgm:spPr/>
    </dgm:pt>
    <dgm:pt modelId="{222B793C-4F38-470E-84BC-C1582451181C}" type="pres">
      <dgm:prSet presAssocID="{E31F0662-0E7B-4752-960B-F58876AA78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DAAF429F-BA5E-411F-BDD9-551B262F51E7}" type="pres">
      <dgm:prSet presAssocID="{E31F0662-0E7B-4752-960B-F58876AA7845}" presName="spaceRect" presStyleCnt="0"/>
      <dgm:spPr/>
    </dgm:pt>
    <dgm:pt modelId="{068200C9-5C83-4E17-A3FA-62072C669147}" type="pres">
      <dgm:prSet presAssocID="{E31F0662-0E7B-4752-960B-F58876AA7845}" presName="parTx" presStyleLbl="revTx" presStyleIdx="0" presStyleCnt="4">
        <dgm:presLayoutVars>
          <dgm:chMax val="0"/>
          <dgm:chPref val="0"/>
        </dgm:presLayoutVars>
      </dgm:prSet>
      <dgm:spPr/>
    </dgm:pt>
    <dgm:pt modelId="{D39241BF-4261-435D-8FC0-E4C7B5294294}" type="pres">
      <dgm:prSet presAssocID="{63E5E623-575A-422A-9860-7BD054D6E82D}" presName="sibTrans" presStyleCnt="0"/>
      <dgm:spPr/>
    </dgm:pt>
    <dgm:pt modelId="{8BE0E2EB-2F7D-4A9E-AF9F-6F40A79A208A}" type="pres">
      <dgm:prSet presAssocID="{77E9A035-F249-4E38-BD15-019FA74F0F1E}" presName="compNode" presStyleCnt="0"/>
      <dgm:spPr/>
    </dgm:pt>
    <dgm:pt modelId="{8125959F-96B1-4B6C-9AB8-59264A092210}" type="pres">
      <dgm:prSet presAssocID="{77E9A035-F249-4E38-BD15-019FA74F0F1E}" presName="bgRect" presStyleLbl="bgShp" presStyleIdx="1" presStyleCnt="4"/>
      <dgm:spPr/>
    </dgm:pt>
    <dgm:pt modelId="{EEBA9506-41E5-4CD1-847C-EAF734DA3AE5}" type="pres">
      <dgm:prSet presAssocID="{77E9A035-F249-4E38-BD15-019FA74F0F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7BA7609B-80D4-4B3F-9086-AF947088CC6C}" type="pres">
      <dgm:prSet presAssocID="{77E9A035-F249-4E38-BD15-019FA74F0F1E}" presName="spaceRect" presStyleCnt="0"/>
      <dgm:spPr/>
    </dgm:pt>
    <dgm:pt modelId="{E318790E-D1E9-4E02-9CE4-CEC4B11CBDE6}" type="pres">
      <dgm:prSet presAssocID="{77E9A035-F249-4E38-BD15-019FA74F0F1E}" presName="parTx" presStyleLbl="revTx" presStyleIdx="1" presStyleCnt="4">
        <dgm:presLayoutVars>
          <dgm:chMax val="0"/>
          <dgm:chPref val="0"/>
        </dgm:presLayoutVars>
      </dgm:prSet>
      <dgm:spPr/>
    </dgm:pt>
    <dgm:pt modelId="{C3A15F1E-8FEA-4568-AF1F-9E6E7E3B9CF6}" type="pres">
      <dgm:prSet presAssocID="{D914A278-16D0-4B2B-AD7C-8080B3081A3F}" presName="sibTrans" presStyleCnt="0"/>
      <dgm:spPr/>
    </dgm:pt>
    <dgm:pt modelId="{8CEA2192-27A1-4B7A-8DF3-510812DC2D8E}" type="pres">
      <dgm:prSet presAssocID="{95AC0517-7082-433F-A533-49E88EC38349}" presName="compNode" presStyleCnt="0"/>
      <dgm:spPr/>
    </dgm:pt>
    <dgm:pt modelId="{0C9E5CEA-CE87-4881-9030-8399A19D2F94}" type="pres">
      <dgm:prSet presAssocID="{95AC0517-7082-433F-A533-49E88EC38349}" presName="bgRect" presStyleLbl="bgShp" presStyleIdx="2" presStyleCnt="4"/>
      <dgm:spPr/>
    </dgm:pt>
    <dgm:pt modelId="{8ED9A2D5-C756-496A-96C8-FBD08C2F16DC}" type="pres">
      <dgm:prSet presAssocID="{95AC0517-7082-433F-A533-49E88EC383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C2A620B-364C-403F-AB28-E552F169DD18}" type="pres">
      <dgm:prSet presAssocID="{95AC0517-7082-433F-A533-49E88EC38349}" presName="spaceRect" presStyleCnt="0"/>
      <dgm:spPr/>
    </dgm:pt>
    <dgm:pt modelId="{005EB30E-31F7-417F-9667-D5AD18D6BC59}" type="pres">
      <dgm:prSet presAssocID="{95AC0517-7082-433F-A533-49E88EC38349}" presName="parTx" presStyleLbl="revTx" presStyleIdx="2" presStyleCnt="4">
        <dgm:presLayoutVars>
          <dgm:chMax val="0"/>
          <dgm:chPref val="0"/>
        </dgm:presLayoutVars>
      </dgm:prSet>
      <dgm:spPr/>
    </dgm:pt>
    <dgm:pt modelId="{CB8136B1-38B2-4656-B3EC-67DAE8AEB46D}" type="pres">
      <dgm:prSet presAssocID="{8BF4CC6A-32F6-400F-B48F-D546EEDDA88B}" presName="sibTrans" presStyleCnt="0"/>
      <dgm:spPr/>
    </dgm:pt>
    <dgm:pt modelId="{EA6C82D6-5C82-4384-B0D7-7121F365C566}" type="pres">
      <dgm:prSet presAssocID="{6B7E3499-7E05-4694-B059-CFDF7266B3B9}" presName="compNode" presStyleCnt="0"/>
      <dgm:spPr/>
    </dgm:pt>
    <dgm:pt modelId="{AD351E50-6B52-46EB-A8EE-010E180B9E0A}" type="pres">
      <dgm:prSet presAssocID="{6B7E3499-7E05-4694-B059-CFDF7266B3B9}" presName="bgRect" presStyleLbl="bgShp" presStyleIdx="3" presStyleCnt="4"/>
      <dgm:spPr/>
    </dgm:pt>
    <dgm:pt modelId="{B6D9259E-2855-427C-8816-C4420E74A6EE}" type="pres">
      <dgm:prSet presAssocID="{6B7E3499-7E05-4694-B059-CFDF7266B3B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A4A21DEF-F6F4-4C7D-9447-FCAA91BB49A3}" type="pres">
      <dgm:prSet presAssocID="{6B7E3499-7E05-4694-B059-CFDF7266B3B9}" presName="spaceRect" presStyleCnt="0"/>
      <dgm:spPr/>
    </dgm:pt>
    <dgm:pt modelId="{225A6E0A-19B7-45B5-8200-F4BBE46A1FFF}" type="pres">
      <dgm:prSet presAssocID="{6B7E3499-7E05-4694-B059-CFDF7266B3B9}" presName="parTx" presStyleLbl="revTx" presStyleIdx="3" presStyleCnt="4">
        <dgm:presLayoutVars>
          <dgm:chMax val="0"/>
          <dgm:chPref val="0"/>
        </dgm:presLayoutVars>
      </dgm:prSet>
      <dgm:spPr/>
    </dgm:pt>
  </dgm:ptLst>
  <dgm:cxnLst>
    <dgm:cxn modelId="{37280709-F76F-4FC7-AF85-86E4A4891388}" type="presOf" srcId="{E31F0662-0E7B-4752-960B-F58876AA7845}" destId="{068200C9-5C83-4E17-A3FA-62072C669147}" srcOrd="0" destOrd="0" presId="urn:microsoft.com/office/officeart/2018/2/layout/IconVerticalSolidList"/>
    <dgm:cxn modelId="{52BB2E27-7A67-4CE1-AC8D-F31C3DFD2346}" type="presOf" srcId="{247A5FD9-98BE-4E14-805D-3A8F7F7526EE}" destId="{CCC3C8CB-2640-498A-922C-AA9A264E5231}" srcOrd="0" destOrd="0" presId="urn:microsoft.com/office/officeart/2018/2/layout/IconVerticalSolidList"/>
    <dgm:cxn modelId="{47B2A23C-BA9A-47AF-A5B6-32D0BBA5173B}" srcId="{247A5FD9-98BE-4E14-805D-3A8F7F7526EE}" destId="{6B7E3499-7E05-4694-B059-CFDF7266B3B9}" srcOrd="3" destOrd="0" parTransId="{95B2F505-D59E-4A37-BA05-E97F9B1CE2DD}" sibTransId="{9D61D75F-8565-4C80-875B-13DD8C87407C}"/>
    <dgm:cxn modelId="{004E5064-A6E0-4A7A-8144-86093E78653B}" type="presOf" srcId="{6B7E3499-7E05-4694-B059-CFDF7266B3B9}" destId="{225A6E0A-19B7-45B5-8200-F4BBE46A1FFF}" srcOrd="0" destOrd="0" presId="urn:microsoft.com/office/officeart/2018/2/layout/IconVerticalSolidList"/>
    <dgm:cxn modelId="{17746080-C4B3-4354-BCBE-A5609CE554C3}" srcId="{247A5FD9-98BE-4E14-805D-3A8F7F7526EE}" destId="{77E9A035-F249-4E38-BD15-019FA74F0F1E}" srcOrd="1" destOrd="0" parTransId="{5F611603-E27F-474E-B879-1E5193B1D966}" sibTransId="{D914A278-16D0-4B2B-AD7C-8080B3081A3F}"/>
    <dgm:cxn modelId="{617E9FA4-363C-4FCC-A082-FE4AE00DC1D9}" type="presOf" srcId="{95AC0517-7082-433F-A533-49E88EC38349}" destId="{005EB30E-31F7-417F-9667-D5AD18D6BC59}" srcOrd="0" destOrd="0" presId="urn:microsoft.com/office/officeart/2018/2/layout/IconVerticalSolidList"/>
    <dgm:cxn modelId="{9C2E0DFD-12F5-415D-9BB7-0D057FB28C16}" srcId="{247A5FD9-98BE-4E14-805D-3A8F7F7526EE}" destId="{95AC0517-7082-433F-A533-49E88EC38349}" srcOrd="2" destOrd="0" parTransId="{E9D4E566-A425-48D2-92C6-3EE950A7A172}" sibTransId="{8BF4CC6A-32F6-400F-B48F-D546EEDDA88B}"/>
    <dgm:cxn modelId="{CA379DFD-BED8-4F5D-9AD5-FA2CC6CAAA0D}" srcId="{247A5FD9-98BE-4E14-805D-3A8F7F7526EE}" destId="{E31F0662-0E7B-4752-960B-F58876AA7845}" srcOrd="0" destOrd="0" parTransId="{E77DC5DD-BEC1-4ABD-B28F-546B1F704827}" sibTransId="{63E5E623-575A-422A-9860-7BD054D6E82D}"/>
    <dgm:cxn modelId="{250C0AFF-0CF8-4C1C-A97F-0B09636F1E38}" type="presOf" srcId="{77E9A035-F249-4E38-BD15-019FA74F0F1E}" destId="{E318790E-D1E9-4E02-9CE4-CEC4B11CBDE6}" srcOrd="0" destOrd="0" presId="urn:microsoft.com/office/officeart/2018/2/layout/IconVerticalSolidList"/>
    <dgm:cxn modelId="{8C6E41DB-A90A-4DCE-A3AD-5EE36A09F50C}" type="presParOf" srcId="{CCC3C8CB-2640-498A-922C-AA9A264E5231}" destId="{933A9BB0-3D3A-473F-8826-625F966262ED}" srcOrd="0" destOrd="0" presId="urn:microsoft.com/office/officeart/2018/2/layout/IconVerticalSolidList"/>
    <dgm:cxn modelId="{FD7CFA17-F7B3-4DC9-8824-FE13509C1C4F}" type="presParOf" srcId="{933A9BB0-3D3A-473F-8826-625F966262ED}" destId="{36782096-0F02-450B-A2F5-D11DF7C6B225}" srcOrd="0" destOrd="0" presId="urn:microsoft.com/office/officeart/2018/2/layout/IconVerticalSolidList"/>
    <dgm:cxn modelId="{63488E02-8904-40A7-8A94-99EAAB83D36E}" type="presParOf" srcId="{933A9BB0-3D3A-473F-8826-625F966262ED}" destId="{222B793C-4F38-470E-84BC-C1582451181C}" srcOrd="1" destOrd="0" presId="urn:microsoft.com/office/officeart/2018/2/layout/IconVerticalSolidList"/>
    <dgm:cxn modelId="{CF1461AA-7AC4-4D38-8110-BCDEAB1C70C7}" type="presParOf" srcId="{933A9BB0-3D3A-473F-8826-625F966262ED}" destId="{DAAF429F-BA5E-411F-BDD9-551B262F51E7}" srcOrd="2" destOrd="0" presId="urn:microsoft.com/office/officeart/2018/2/layout/IconVerticalSolidList"/>
    <dgm:cxn modelId="{619C8402-4E3E-4A26-871C-F492C6553BF3}" type="presParOf" srcId="{933A9BB0-3D3A-473F-8826-625F966262ED}" destId="{068200C9-5C83-4E17-A3FA-62072C669147}" srcOrd="3" destOrd="0" presId="urn:microsoft.com/office/officeart/2018/2/layout/IconVerticalSolidList"/>
    <dgm:cxn modelId="{566BCDCA-6DB9-4DE6-93E9-CAE1FA9248F2}" type="presParOf" srcId="{CCC3C8CB-2640-498A-922C-AA9A264E5231}" destId="{D39241BF-4261-435D-8FC0-E4C7B5294294}" srcOrd="1" destOrd="0" presId="urn:microsoft.com/office/officeart/2018/2/layout/IconVerticalSolidList"/>
    <dgm:cxn modelId="{A73AE6A3-7A37-4235-B968-CB4A9242FAD7}" type="presParOf" srcId="{CCC3C8CB-2640-498A-922C-AA9A264E5231}" destId="{8BE0E2EB-2F7D-4A9E-AF9F-6F40A79A208A}" srcOrd="2" destOrd="0" presId="urn:microsoft.com/office/officeart/2018/2/layout/IconVerticalSolidList"/>
    <dgm:cxn modelId="{ABA027E3-AF76-4CB5-85FE-493B7D43D995}" type="presParOf" srcId="{8BE0E2EB-2F7D-4A9E-AF9F-6F40A79A208A}" destId="{8125959F-96B1-4B6C-9AB8-59264A092210}" srcOrd="0" destOrd="0" presId="urn:microsoft.com/office/officeart/2018/2/layout/IconVerticalSolidList"/>
    <dgm:cxn modelId="{924E5C63-B025-4576-B8C4-E1420682925E}" type="presParOf" srcId="{8BE0E2EB-2F7D-4A9E-AF9F-6F40A79A208A}" destId="{EEBA9506-41E5-4CD1-847C-EAF734DA3AE5}" srcOrd="1" destOrd="0" presId="urn:microsoft.com/office/officeart/2018/2/layout/IconVerticalSolidList"/>
    <dgm:cxn modelId="{8B0879ED-8DBE-4E2A-A45F-102B4B23D0BB}" type="presParOf" srcId="{8BE0E2EB-2F7D-4A9E-AF9F-6F40A79A208A}" destId="{7BA7609B-80D4-4B3F-9086-AF947088CC6C}" srcOrd="2" destOrd="0" presId="urn:microsoft.com/office/officeart/2018/2/layout/IconVerticalSolidList"/>
    <dgm:cxn modelId="{23398EC5-06A7-4A8A-A790-F8B7E619EC67}" type="presParOf" srcId="{8BE0E2EB-2F7D-4A9E-AF9F-6F40A79A208A}" destId="{E318790E-D1E9-4E02-9CE4-CEC4B11CBDE6}" srcOrd="3" destOrd="0" presId="urn:microsoft.com/office/officeart/2018/2/layout/IconVerticalSolidList"/>
    <dgm:cxn modelId="{5408A740-1023-487D-9814-F2BA566D7B73}" type="presParOf" srcId="{CCC3C8CB-2640-498A-922C-AA9A264E5231}" destId="{C3A15F1E-8FEA-4568-AF1F-9E6E7E3B9CF6}" srcOrd="3" destOrd="0" presId="urn:microsoft.com/office/officeart/2018/2/layout/IconVerticalSolidList"/>
    <dgm:cxn modelId="{A6EB27FB-6116-4F88-A6DD-ECBF72699FAF}" type="presParOf" srcId="{CCC3C8CB-2640-498A-922C-AA9A264E5231}" destId="{8CEA2192-27A1-4B7A-8DF3-510812DC2D8E}" srcOrd="4" destOrd="0" presId="urn:microsoft.com/office/officeart/2018/2/layout/IconVerticalSolidList"/>
    <dgm:cxn modelId="{BDDEDCC1-3097-450A-B1DB-7CBDD39DA82C}" type="presParOf" srcId="{8CEA2192-27A1-4B7A-8DF3-510812DC2D8E}" destId="{0C9E5CEA-CE87-4881-9030-8399A19D2F94}" srcOrd="0" destOrd="0" presId="urn:microsoft.com/office/officeart/2018/2/layout/IconVerticalSolidList"/>
    <dgm:cxn modelId="{1FA5EF4F-939C-4A77-A895-C3DD7BCBBB6E}" type="presParOf" srcId="{8CEA2192-27A1-4B7A-8DF3-510812DC2D8E}" destId="{8ED9A2D5-C756-496A-96C8-FBD08C2F16DC}" srcOrd="1" destOrd="0" presId="urn:microsoft.com/office/officeart/2018/2/layout/IconVerticalSolidList"/>
    <dgm:cxn modelId="{8A5AF096-66DF-4744-A254-3819BAFDB33E}" type="presParOf" srcId="{8CEA2192-27A1-4B7A-8DF3-510812DC2D8E}" destId="{9C2A620B-364C-403F-AB28-E552F169DD18}" srcOrd="2" destOrd="0" presId="urn:microsoft.com/office/officeart/2018/2/layout/IconVerticalSolidList"/>
    <dgm:cxn modelId="{0652DCCB-278A-4730-A20F-13C0218D2D8A}" type="presParOf" srcId="{8CEA2192-27A1-4B7A-8DF3-510812DC2D8E}" destId="{005EB30E-31F7-417F-9667-D5AD18D6BC59}" srcOrd="3" destOrd="0" presId="urn:microsoft.com/office/officeart/2018/2/layout/IconVerticalSolidList"/>
    <dgm:cxn modelId="{9F1A007A-FD57-46C4-87E0-7A2DC19046DF}" type="presParOf" srcId="{CCC3C8CB-2640-498A-922C-AA9A264E5231}" destId="{CB8136B1-38B2-4656-B3EC-67DAE8AEB46D}" srcOrd="5" destOrd="0" presId="urn:microsoft.com/office/officeart/2018/2/layout/IconVerticalSolidList"/>
    <dgm:cxn modelId="{3EB021E9-4355-4B2D-A37D-C9BA167B669B}" type="presParOf" srcId="{CCC3C8CB-2640-498A-922C-AA9A264E5231}" destId="{EA6C82D6-5C82-4384-B0D7-7121F365C566}" srcOrd="6" destOrd="0" presId="urn:microsoft.com/office/officeart/2018/2/layout/IconVerticalSolidList"/>
    <dgm:cxn modelId="{53EC7D7F-1BD1-413E-BF6F-3BEB22E148E6}" type="presParOf" srcId="{EA6C82D6-5C82-4384-B0D7-7121F365C566}" destId="{AD351E50-6B52-46EB-A8EE-010E180B9E0A}" srcOrd="0" destOrd="0" presId="urn:microsoft.com/office/officeart/2018/2/layout/IconVerticalSolidList"/>
    <dgm:cxn modelId="{525479A5-0147-4F11-922C-3AEB182626CB}" type="presParOf" srcId="{EA6C82D6-5C82-4384-B0D7-7121F365C566}" destId="{B6D9259E-2855-427C-8816-C4420E74A6EE}" srcOrd="1" destOrd="0" presId="urn:microsoft.com/office/officeart/2018/2/layout/IconVerticalSolidList"/>
    <dgm:cxn modelId="{A4544695-F178-47DC-82FC-ADF37D8843AB}" type="presParOf" srcId="{EA6C82D6-5C82-4384-B0D7-7121F365C566}" destId="{A4A21DEF-F6F4-4C7D-9447-FCAA91BB49A3}" srcOrd="2" destOrd="0" presId="urn:microsoft.com/office/officeart/2018/2/layout/IconVerticalSolidList"/>
    <dgm:cxn modelId="{39FEC1F1-7A7D-443B-A9A9-E2914319E650}" type="presParOf" srcId="{EA6C82D6-5C82-4384-B0D7-7121F365C566}" destId="{225A6E0A-19B7-45B5-8200-F4BBE46A1F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4D4031-B2A6-45B8-A5F7-7782133F8D7C}"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7B270A18-473C-47D7-9AD0-EC022A0CB8D6}">
      <dgm:prSet/>
      <dgm:spPr/>
      <dgm:t>
        <a:bodyPr/>
        <a:lstStyle/>
        <a:p>
          <a:r>
            <a:rPr lang="en-US" dirty="0"/>
            <a:t>Sinclair is a leader in innovation and student success.</a:t>
          </a:r>
        </a:p>
      </dgm:t>
    </dgm:pt>
    <dgm:pt modelId="{F7E97569-A982-4D80-A075-EA83BDE8FA3D}" type="parTrans" cxnId="{EC066DFB-4B4A-4A8B-8EDB-17109AED4F7D}">
      <dgm:prSet/>
      <dgm:spPr/>
      <dgm:t>
        <a:bodyPr/>
        <a:lstStyle/>
        <a:p>
          <a:endParaRPr lang="en-US"/>
        </a:p>
      </dgm:t>
    </dgm:pt>
    <dgm:pt modelId="{E20647DC-4E2A-4486-82E1-200B27D79D20}" type="sibTrans" cxnId="{EC066DFB-4B4A-4A8B-8EDB-17109AED4F7D}">
      <dgm:prSet/>
      <dgm:spPr/>
      <dgm:t>
        <a:bodyPr/>
        <a:lstStyle/>
        <a:p>
          <a:endParaRPr lang="en-US"/>
        </a:p>
      </dgm:t>
    </dgm:pt>
    <dgm:pt modelId="{8708A224-A967-41F9-8A5C-04B4D0811B82}">
      <dgm:prSet/>
      <dgm:spPr>
        <a:solidFill>
          <a:schemeClr val="accent4"/>
        </a:solidFill>
      </dgm:spPr>
      <dgm:t>
        <a:bodyPr/>
        <a:lstStyle/>
        <a:p>
          <a:r>
            <a:rPr lang="en-US" dirty="0"/>
            <a:t>Clear academic performance gaps between affluent &amp; disadvantaged schools.</a:t>
          </a:r>
        </a:p>
      </dgm:t>
    </dgm:pt>
    <dgm:pt modelId="{148C7C80-25AB-418E-AFAB-6AEED2B92281}" type="parTrans" cxnId="{56895CA9-0140-463D-9788-50228A29E59D}">
      <dgm:prSet/>
      <dgm:spPr/>
      <dgm:t>
        <a:bodyPr/>
        <a:lstStyle/>
        <a:p>
          <a:endParaRPr lang="en-US"/>
        </a:p>
      </dgm:t>
    </dgm:pt>
    <dgm:pt modelId="{0192480A-1522-48E2-A785-C6EAFB31F80B}" type="sibTrans" cxnId="{56895CA9-0140-463D-9788-50228A29E59D}">
      <dgm:prSet/>
      <dgm:spPr/>
      <dgm:t>
        <a:bodyPr/>
        <a:lstStyle/>
        <a:p>
          <a:endParaRPr lang="en-US"/>
        </a:p>
      </dgm:t>
    </dgm:pt>
    <dgm:pt modelId="{85F60788-E80D-4E7C-91F2-EBA7D38DB606}">
      <dgm:prSet/>
      <dgm:spPr>
        <a:solidFill>
          <a:schemeClr val="accent5"/>
        </a:solidFill>
      </dgm:spPr>
      <dgm:t>
        <a:bodyPr/>
        <a:lstStyle/>
        <a:p>
          <a:r>
            <a:rPr lang="en-US" dirty="0"/>
            <a:t>Supportive orientations + stronger engagement = improved CCP success.</a:t>
          </a:r>
        </a:p>
      </dgm:t>
    </dgm:pt>
    <dgm:pt modelId="{86ED43EC-C266-4A2B-BC47-81EEE667DBE1}" type="parTrans" cxnId="{F28B9458-3B65-4446-AB22-E70B355FDD1F}">
      <dgm:prSet/>
      <dgm:spPr/>
      <dgm:t>
        <a:bodyPr/>
        <a:lstStyle/>
        <a:p>
          <a:endParaRPr lang="en-US"/>
        </a:p>
      </dgm:t>
    </dgm:pt>
    <dgm:pt modelId="{9E67A9FE-B76D-4D03-9390-6A976738EBDA}" type="sibTrans" cxnId="{F28B9458-3B65-4446-AB22-E70B355FDD1F}">
      <dgm:prSet/>
      <dgm:spPr/>
      <dgm:t>
        <a:bodyPr/>
        <a:lstStyle/>
        <a:p>
          <a:endParaRPr lang="en-US"/>
        </a:p>
      </dgm:t>
    </dgm:pt>
    <dgm:pt modelId="{9826B7FB-F4D9-499A-8038-89436E4FCC29}">
      <dgm:prSet/>
      <dgm:spPr/>
      <dgm:t>
        <a:bodyPr/>
        <a:lstStyle/>
        <a:p>
          <a:r>
            <a:rPr lang="en-US" dirty="0"/>
            <a:t>Efforts align with Sinclair’s mission to 'find the need and meet it.</a:t>
          </a:r>
        </a:p>
      </dgm:t>
    </dgm:pt>
    <dgm:pt modelId="{AFCABBFD-985F-4C53-8B1A-DF0CB0C1AEB1}" type="parTrans" cxnId="{3DABCB9E-2140-45F2-B130-7E5632594389}">
      <dgm:prSet/>
      <dgm:spPr/>
      <dgm:t>
        <a:bodyPr/>
        <a:lstStyle/>
        <a:p>
          <a:endParaRPr lang="en-US"/>
        </a:p>
      </dgm:t>
    </dgm:pt>
    <dgm:pt modelId="{A6EBEE64-D5F2-4581-823C-CDF0BC7495F0}" type="sibTrans" cxnId="{3DABCB9E-2140-45F2-B130-7E5632594389}">
      <dgm:prSet/>
      <dgm:spPr/>
      <dgm:t>
        <a:bodyPr/>
        <a:lstStyle/>
        <a:p>
          <a:endParaRPr lang="en-US"/>
        </a:p>
      </dgm:t>
    </dgm:pt>
    <dgm:pt modelId="{437AA688-8AEA-4372-8589-3E3ABACBFD05}" type="pres">
      <dgm:prSet presAssocID="{F74D4031-B2A6-45B8-A5F7-7782133F8D7C}" presName="matrix" presStyleCnt="0">
        <dgm:presLayoutVars>
          <dgm:chMax val="1"/>
          <dgm:dir/>
          <dgm:resizeHandles val="exact"/>
        </dgm:presLayoutVars>
      </dgm:prSet>
      <dgm:spPr/>
    </dgm:pt>
    <dgm:pt modelId="{3850925F-748D-4AF4-9022-00270138DDEB}" type="pres">
      <dgm:prSet presAssocID="{F74D4031-B2A6-45B8-A5F7-7782133F8D7C}" presName="diamond" presStyleLbl="bgShp" presStyleIdx="0" presStyleCnt="1"/>
      <dgm:spPr/>
    </dgm:pt>
    <dgm:pt modelId="{D2390A21-2A5A-403A-8ED7-9CF538F371DD}" type="pres">
      <dgm:prSet presAssocID="{F74D4031-B2A6-45B8-A5F7-7782133F8D7C}" presName="quad1" presStyleLbl="node1" presStyleIdx="0" presStyleCnt="4">
        <dgm:presLayoutVars>
          <dgm:chMax val="0"/>
          <dgm:chPref val="0"/>
          <dgm:bulletEnabled val="1"/>
        </dgm:presLayoutVars>
      </dgm:prSet>
      <dgm:spPr/>
    </dgm:pt>
    <dgm:pt modelId="{49955173-C664-4DC2-BD68-1F5221F57814}" type="pres">
      <dgm:prSet presAssocID="{F74D4031-B2A6-45B8-A5F7-7782133F8D7C}" presName="quad2" presStyleLbl="node1" presStyleIdx="1" presStyleCnt="4">
        <dgm:presLayoutVars>
          <dgm:chMax val="0"/>
          <dgm:chPref val="0"/>
          <dgm:bulletEnabled val="1"/>
        </dgm:presLayoutVars>
      </dgm:prSet>
      <dgm:spPr/>
    </dgm:pt>
    <dgm:pt modelId="{45871D13-8FF5-4980-94E2-55EF86A86CE9}" type="pres">
      <dgm:prSet presAssocID="{F74D4031-B2A6-45B8-A5F7-7782133F8D7C}" presName="quad3" presStyleLbl="node1" presStyleIdx="2" presStyleCnt="4">
        <dgm:presLayoutVars>
          <dgm:chMax val="0"/>
          <dgm:chPref val="0"/>
          <dgm:bulletEnabled val="1"/>
        </dgm:presLayoutVars>
      </dgm:prSet>
      <dgm:spPr/>
    </dgm:pt>
    <dgm:pt modelId="{EE149B3E-34D7-4A74-B090-BB81382E7F6F}" type="pres">
      <dgm:prSet presAssocID="{F74D4031-B2A6-45B8-A5F7-7782133F8D7C}" presName="quad4" presStyleLbl="node1" presStyleIdx="3" presStyleCnt="4">
        <dgm:presLayoutVars>
          <dgm:chMax val="0"/>
          <dgm:chPref val="0"/>
          <dgm:bulletEnabled val="1"/>
        </dgm:presLayoutVars>
      </dgm:prSet>
      <dgm:spPr/>
    </dgm:pt>
  </dgm:ptLst>
  <dgm:cxnLst>
    <dgm:cxn modelId="{56787D25-B350-471D-A08C-CF0912CECBA3}" type="presOf" srcId="{85F60788-E80D-4E7C-91F2-EBA7D38DB606}" destId="{45871D13-8FF5-4980-94E2-55EF86A86CE9}" srcOrd="0" destOrd="0" presId="urn:microsoft.com/office/officeart/2005/8/layout/matrix3"/>
    <dgm:cxn modelId="{C5D01038-2FB6-456C-8FC8-374AC1B6E20F}" type="presOf" srcId="{9826B7FB-F4D9-499A-8038-89436E4FCC29}" destId="{EE149B3E-34D7-4A74-B090-BB81382E7F6F}" srcOrd="0" destOrd="0" presId="urn:microsoft.com/office/officeart/2005/8/layout/matrix3"/>
    <dgm:cxn modelId="{C8DA1652-40F2-4323-A677-D5A851B48F6E}" type="presOf" srcId="{7B270A18-473C-47D7-9AD0-EC022A0CB8D6}" destId="{D2390A21-2A5A-403A-8ED7-9CF538F371DD}" srcOrd="0" destOrd="0" presId="urn:microsoft.com/office/officeart/2005/8/layout/matrix3"/>
    <dgm:cxn modelId="{F28B9458-3B65-4446-AB22-E70B355FDD1F}" srcId="{F74D4031-B2A6-45B8-A5F7-7782133F8D7C}" destId="{85F60788-E80D-4E7C-91F2-EBA7D38DB606}" srcOrd="2" destOrd="0" parTransId="{86ED43EC-C266-4A2B-BC47-81EEE667DBE1}" sibTransId="{9E67A9FE-B76D-4D03-9390-6A976738EBDA}"/>
    <dgm:cxn modelId="{21C1D194-1F74-43E7-9A87-0F3E59B5F39C}" type="presOf" srcId="{8708A224-A967-41F9-8A5C-04B4D0811B82}" destId="{49955173-C664-4DC2-BD68-1F5221F57814}" srcOrd="0" destOrd="0" presId="urn:microsoft.com/office/officeart/2005/8/layout/matrix3"/>
    <dgm:cxn modelId="{3DABCB9E-2140-45F2-B130-7E5632594389}" srcId="{F74D4031-B2A6-45B8-A5F7-7782133F8D7C}" destId="{9826B7FB-F4D9-499A-8038-89436E4FCC29}" srcOrd="3" destOrd="0" parTransId="{AFCABBFD-985F-4C53-8B1A-DF0CB0C1AEB1}" sibTransId="{A6EBEE64-D5F2-4581-823C-CDF0BC7495F0}"/>
    <dgm:cxn modelId="{56895CA9-0140-463D-9788-50228A29E59D}" srcId="{F74D4031-B2A6-45B8-A5F7-7782133F8D7C}" destId="{8708A224-A967-41F9-8A5C-04B4D0811B82}" srcOrd="1" destOrd="0" parTransId="{148C7C80-25AB-418E-AFAB-6AEED2B92281}" sibTransId="{0192480A-1522-48E2-A785-C6EAFB31F80B}"/>
    <dgm:cxn modelId="{ADA0A4CC-6B95-4F8F-A184-3357682100D8}" type="presOf" srcId="{F74D4031-B2A6-45B8-A5F7-7782133F8D7C}" destId="{437AA688-8AEA-4372-8589-3E3ABACBFD05}" srcOrd="0" destOrd="0" presId="urn:microsoft.com/office/officeart/2005/8/layout/matrix3"/>
    <dgm:cxn modelId="{EC066DFB-4B4A-4A8B-8EDB-17109AED4F7D}" srcId="{F74D4031-B2A6-45B8-A5F7-7782133F8D7C}" destId="{7B270A18-473C-47D7-9AD0-EC022A0CB8D6}" srcOrd="0" destOrd="0" parTransId="{F7E97569-A982-4D80-A075-EA83BDE8FA3D}" sibTransId="{E20647DC-4E2A-4486-82E1-200B27D79D20}"/>
    <dgm:cxn modelId="{B93AC296-A454-451D-A81E-86409B9EF478}" type="presParOf" srcId="{437AA688-8AEA-4372-8589-3E3ABACBFD05}" destId="{3850925F-748D-4AF4-9022-00270138DDEB}" srcOrd="0" destOrd="0" presId="urn:microsoft.com/office/officeart/2005/8/layout/matrix3"/>
    <dgm:cxn modelId="{19C1D7DB-9443-44C6-8075-DEBE6207BECE}" type="presParOf" srcId="{437AA688-8AEA-4372-8589-3E3ABACBFD05}" destId="{D2390A21-2A5A-403A-8ED7-9CF538F371DD}" srcOrd="1" destOrd="0" presId="urn:microsoft.com/office/officeart/2005/8/layout/matrix3"/>
    <dgm:cxn modelId="{209859F2-95C2-46B7-8CBC-4FC175D63366}" type="presParOf" srcId="{437AA688-8AEA-4372-8589-3E3ABACBFD05}" destId="{49955173-C664-4DC2-BD68-1F5221F57814}" srcOrd="2" destOrd="0" presId="urn:microsoft.com/office/officeart/2005/8/layout/matrix3"/>
    <dgm:cxn modelId="{CD111DED-F8AB-47A3-85EB-49C330FFEB75}" type="presParOf" srcId="{437AA688-8AEA-4372-8589-3E3ABACBFD05}" destId="{45871D13-8FF5-4980-94E2-55EF86A86CE9}" srcOrd="3" destOrd="0" presId="urn:microsoft.com/office/officeart/2005/8/layout/matrix3"/>
    <dgm:cxn modelId="{2F997E67-59D9-4BB6-B572-D9CA3FA5F0C1}" type="presParOf" srcId="{437AA688-8AEA-4372-8589-3E3ABACBFD05}" destId="{EE149B3E-34D7-4A74-B090-BB81382E7F6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60B46-7A99-45CA-827C-7BA52639CAB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D278D3A-BF3E-47C3-9B0A-CCB02050F961}">
      <dgm:prSet/>
      <dgm:spPr/>
      <dgm:t>
        <a:bodyPr/>
        <a:lstStyle/>
        <a:p>
          <a:r>
            <a:rPr lang="en-US" dirty="0"/>
            <a:t>Mission: </a:t>
          </a:r>
          <a:r>
            <a:rPr lang="en-US" b="0" i="0" dirty="0"/>
            <a:t>Find the need and endeavor to meet it by providing high quality, accessible learning as a college of and for the community.</a:t>
          </a:r>
          <a:endParaRPr lang="en-US" dirty="0"/>
        </a:p>
      </dgm:t>
    </dgm:pt>
    <dgm:pt modelId="{05671265-7901-4965-9CC8-F7B4900FB5BC}" type="parTrans" cxnId="{862EBB31-48B1-4B8C-B7C0-FE7553320DA8}">
      <dgm:prSet/>
      <dgm:spPr/>
      <dgm:t>
        <a:bodyPr/>
        <a:lstStyle/>
        <a:p>
          <a:endParaRPr lang="en-US"/>
        </a:p>
      </dgm:t>
    </dgm:pt>
    <dgm:pt modelId="{7E40728E-2A4F-4AAF-B4B6-DE41CDA77D8D}" type="sibTrans" cxnId="{862EBB31-48B1-4B8C-B7C0-FE7553320DA8}">
      <dgm:prSet/>
      <dgm:spPr/>
      <dgm:t>
        <a:bodyPr/>
        <a:lstStyle/>
        <a:p>
          <a:endParaRPr lang="en-US"/>
        </a:p>
      </dgm:t>
    </dgm:pt>
    <dgm:pt modelId="{46F3D23E-8085-408D-BC83-B04F2A73934F}">
      <dgm:prSet/>
      <dgm:spPr>
        <a:solidFill>
          <a:schemeClr val="accent5"/>
        </a:solidFill>
      </dgm:spPr>
      <dgm:t>
        <a:bodyPr/>
        <a:lstStyle/>
        <a:p>
          <a:r>
            <a:rPr lang="en-US" dirty="0"/>
            <a:t>Vision: 'Leading college of choice for students, employees, employers, and partners in Southwest Ohio.'</a:t>
          </a:r>
        </a:p>
      </dgm:t>
    </dgm:pt>
    <dgm:pt modelId="{EA04E9A0-6932-48F0-9AEF-518115525DEE}" type="parTrans" cxnId="{C93C0BA1-A157-406F-8230-231B5BDA5DFB}">
      <dgm:prSet/>
      <dgm:spPr/>
      <dgm:t>
        <a:bodyPr/>
        <a:lstStyle/>
        <a:p>
          <a:endParaRPr lang="en-US"/>
        </a:p>
      </dgm:t>
    </dgm:pt>
    <dgm:pt modelId="{077388A7-C87D-4B4C-8C0D-4C4D8D882E9A}" type="sibTrans" cxnId="{C93C0BA1-A157-406F-8230-231B5BDA5DFB}">
      <dgm:prSet/>
      <dgm:spPr/>
      <dgm:t>
        <a:bodyPr/>
        <a:lstStyle/>
        <a:p>
          <a:endParaRPr lang="en-US"/>
        </a:p>
      </dgm:t>
    </dgm:pt>
    <dgm:pt modelId="{FDFB8599-4A86-4AA4-9BB9-CEB4167149A3}">
      <dgm:prSet/>
      <dgm:spPr>
        <a:solidFill>
          <a:schemeClr val="accent4"/>
        </a:solidFill>
      </dgm:spPr>
      <dgm:t>
        <a:bodyPr/>
        <a:lstStyle/>
        <a:p>
          <a:r>
            <a:rPr lang="en-US"/>
            <a:t>Purpose: Increasing economic and social mobility without bias, through education</a:t>
          </a:r>
        </a:p>
      </dgm:t>
    </dgm:pt>
    <dgm:pt modelId="{9965F983-106F-40B3-A70F-2C08A9CD8A1F}" type="parTrans" cxnId="{D24C2685-E852-4F71-851F-34AC11EC6EE3}">
      <dgm:prSet/>
      <dgm:spPr/>
      <dgm:t>
        <a:bodyPr/>
        <a:lstStyle/>
        <a:p>
          <a:endParaRPr lang="en-US"/>
        </a:p>
      </dgm:t>
    </dgm:pt>
    <dgm:pt modelId="{481728E6-3A0A-431B-A920-C270BE918904}" type="sibTrans" cxnId="{D24C2685-E852-4F71-851F-34AC11EC6EE3}">
      <dgm:prSet/>
      <dgm:spPr/>
      <dgm:t>
        <a:bodyPr/>
        <a:lstStyle/>
        <a:p>
          <a:endParaRPr lang="en-US"/>
        </a:p>
      </dgm:t>
    </dgm:pt>
    <dgm:pt modelId="{32AAA780-801B-4503-9A3D-ED273FBC7B63}">
      <dgm:prSet/>
      <dgm:spPr/>
      <dgm:t>
        <a:bodyPr/>
        <a:lstStyle/>
        <a:p>
          <a:r>
            <a:rPr lang="en-US" dirty="0"/>
            <a:t>Core Values: Accountable, Collaborative, Compassionate, Inclusive, Innovative</a:t>
          </a:r>
        </a:p>
      </dgm:t>
    </dgm:pt>
    <dgm:pt modelId="{D90AD407-A581-4BCC-AF37-CCECE52A1B16}" type="parTrans" cxnId="{F79E71E9-D79B-411B-938D-004F4A35DEC5}">
      <dgm:prSet/>
      <dgm:spPr/>
      <dgm:t>
        <a:bodyPr/>
        <a:lstStyle/>
        <a:p>
          <a:endParaRPr lang="en-US"/>
        </a:p>
      </dgm:t>
    </dgm:pt>
    <dgm:pt modelId="{C41099A5-2294-4CCE-AE44-EA3C571E20CE}" type="sibTrans" cxnId="{F79E71E9-D79B-411B-938D-004F4A35DEC5}">
      <dgm:prSet/>
      <dgm:spPr/>
      <dgm:t>
        <a:bodyPr/>
        <a:lstStyle/>
        <a:p>
          <a:endParaRPr lang="en-US"/>
        </a:p>
      </dgm:t>
    </dgm:pt>
    <dgm:pt modelId="{E2945EC9-C027-4A09-98F1-2CB9260AC188}" type="pres">
      <dgm:prSet presAssocID="{86660B46-7A99-45CA-827C-7BA52639CAB0}" presName="diagram" presStyleCnt="0">
        <dgm:presLayoutVars>
          <dgm:dir/>
          <dgm:resizeHandles val="exact"/>
        </dgm:presLayoutVars>
      </dgm:prSet>
      <dgm:spPr/>
    </dgm:pt>
    <dgm:pt modelId="{706DA281-7E88-4289-9AF1-3C9EEA1CE764}" type="pres">
      <dgm:prSet presAssocID="{ED278D3A-BF3E-47C3-9B0A-CCB02050F961}" presName="node" presStyleLbl="node1" presStyleIdx="0" presStyleCnt="4">
        <dgm:presLayoutVars>
          <dgm:bulletEnabled val="1"/>
        </dgm:presLayoutVars>
      </dgm:prSet>
      <dgm:spPr/>
    </dgm:pt>
    <dgm:pt modelId="{468E05A8-0328-42EC-93BC-E4FD4E8FD8DA}" type="pres">
      <dgm:prSet presAssocID="{7E40728E-2A4F-4AAF-B4B6-DE41CDA77D8D}" presName="sibTrans" presStyleCnt="0"/>
      <dgm:spPr/>
    </dgm:pt>
    <dgm:pt modelId="{AAEBD1C7-CF4F-458A-8F3C-33E91B6EBB16}" type="pres">
      <dgm:prSet presAssocID="{46F3D23E-8085-408D-BC83-B04F2A73934F}" presName="node" presStyleLbl="node1" presStyleIdx="1" presStyleCnt="4">
        <dgm:presLayoutVars>
          <dgm:bulletEnabled val="1"/>
        </dgm:presLayoutVars>
      </dgm:prSet>
      <dgm:spPr/>
    </dgm:pt>
    <dgm:pt modelId="{10D5726D-AA46-4443-9811-A1CA7DD17959}" type="pres">
      <dgm:prSet presAssocID="{077388A7-C87D-4B4C-8C0D-4C4D8D882E9A}" presName="sibTrans" presStyleCnt="0"/>
      <dgm:spPr/>
    </dgm:pt>
    <dgm:pt modelId="{DA05730D-73C9-4AC0-B962-947636E154EB}" type="pres">
      <dgm:prSet presAssocID="{FDFB8599-4A86-4AA4-9BB9-CEB4167149A3}" presName="node" presStyleLbl="node1" presStyleIdx="2" presStyleCnt="4">
        <dgm:presLayoutVars>
          <dgm:bulletEnabled val="1"/>
        </dgm:presLayoutVars>
      </dgm:prSet>
      <dgm:spPr/>
    </dgm:pt>
    <dgm:pt modelId="{7B5AFAD7-EF81-4A4C-B5B0-150033F1C34A}" type="pres">
      <dgm:prSet presAssocID="{481728E6-3A0A-431B-A920-C270BE918904}" presName="sibTrans" presStyleCnt="0"/>
      <dgm:spPr/>
    </dgm:pt>
    <dgm:pt modelId="{0BE1E5F0-414E-438D-995E-87A860FAAC2F}" type="pres">
      <dgm:prSet presAssocID="{32AAA780-801B-4503-9A3D-ED273FBC7B63}" presName="node" presStyleLbl="node1" presStyleIdx="3" presStyleCnt="4">
        <dgm:presLayoutVars>
          <dgm:bulletEnabled val="1"/>
        </dgm:presLayoutVars>
      </dgm:prSet>
      <dgm:spPr/>
    </dgm:pt>
  </dgm:ptLst>
  <dgm:cxnLst>
    <dgm:cxn modelId="{29EFB71B-1A78-406C-AF2D-C3BDC4903EA1}" type="presOf" srcId="{32AAA780-801B-4503-9A3D-ED273FBC7B63}" destId="{0BE1E5F0-414E-438D-995E-87A860FAAC2F}" srcOrd="0" destOrd="0" presId="urn:microsoft.com/office/officeart/2005/8/layout/default"/>
    <dgm:cxn modelId="{862EBB31-48B1-4B8C-B7C0-FE7553320DA8}" srcId="{86660B46-7A99-45CA-827C-7BA52639CAB0}" destId="{ED278D3A-BF3E-47C3-9B0A-CCB02050F961}" srcOrd="0" destOrd="0" parTransId="{05671265-7901-4965-9CC8-F7B4900FB5BC}" sibTransId="{7E40728E-2A4F-4AAF-B4B6-DE41CDA77D8D}"/>
    <dgm:cxn modelId="{A7EF376D-60DA-44DF-BED9-A077936AA8C0}" type="presOf" srcId="{86660B46-7A99-45CA-827C-7BA52639CAB0}" destId="{E2945EC9-C027-4A09-98F1-2CB9260AC188}" srcOrd="0" destOrd="0" presId="urn:microsoft.com/office/officeart/2005/8/layout/default"/>
    <dgm:cxn modelId="{0CD17270-268B-4F01-B633-A98DAE590BC9}" type="presOf" srcId="{FDFB8599-4A86-4AA4-9BB9-CEB4167149A3}" destId="{DA05730D-73C9-4AC0-B962-947636E154EB}" srcOrd="0" destOrd="0" presId="urn:microsoft.com/office/officeart/2005/8/layout/default"/>
    <dgm:cxn modelId="{70AFF354-6A7A-4651-BCA2-2B38D906B26B}" type="presOf" srcId="{46F3D23E-8085-408D-BC83-B04F2A73934F}" destId="{AAEBD1C7-CF4F-458A-8F3C-33E91B6EBB16}" srcOrd="0" destOrd="0" presId="urn:microsoft.com/office/officeart/2005/8/layout/default"/>
    <dgm:cxn modelId="{D24C2685-E852-4F71-851F-34AC11EC6EE3}" srcId="{86660B46-7A99-45CA-827C-7BA52639CAB0}" destId="{FDFB8599-4A86-4AA4-9BB9-CEB4167149A3}" srcOrd="2" destOrd="0" parTransId="{9965F983-106F-40B3-A70F-2C08A9CD8A1F}" sibTransId="{481728E6-3A0A-431B-A920-C270BE918904}"/>
    <dgm:cxn modelId="{29F2308F-3D30-4B7A-A208-3CF0AD7301F0}" type="presOf" srcId="{ED278D3A-BF3E-47C3-9B0A-CCB02050F961}" destId="{706DA281-7E88-4289-9AF1-3C9EEA1CE764}" srcOrd="0" destOrd="0" presId="urn:microsoft.com/office/officeart/2005/8/layout/default"/>
    <dgm:cxn modelId="{C93C0BA1-A157-406F-8230-231B5BDA5DFB}" srcId="{86660B46-7A99-45CA-827C-7BA52639CAB0}" destId="{46F3D23E-8085-408D-BC83-B04F2A73934F}" srcOrd="1" destOrd="0" parTransId="{EA04E9A0-6932-48F0-9AEF-518115525DEE}" sibTransId="{077388A7-C87D-4B4C-8C0D-4C4D8D882E9A}"/>
    <dgm:cxn modelId="{F79E71E9-D79B-411B-938D-004F4A35DEC5}" srcId="{86660B46-7A99-45CA-827C-7BA52639CAB0}" destId="{32AAA780-801B-4503-9A3D-ED273FBC7B63}" srcOrd="3" destOrd="0" parTransId="{D90AD407-A581-4BCC-AF37-CCECE52A1B16}" sibTransId="{C41099A5-2294-4CCE-AE44-EA3C571E20CE}"/>
    <dgm:cxn modelId="{C75889D5-8D79-47A7-9FD2-F77A88608AB2}" type="presParOf" srcId="{E2945EC9-C027-4A09-98F1-2CB9260AC188}" destId="{706DA281-7E88-4289-9AF1-3C9EEA1CE764}" srcOrd="0" destOrd="0" presId="urn:microsoft.com/office/officeart/2005/8/layout/default"/>
    <dgm:cxn modelId="{65BA1638-199E-4BAA-99FC-FDE0C6921185}" type="presParOf" srcId="{E2945EC9-C027-4A09-98F1-2CB9260AC188}" destId="{468E05A8-0328-42EC-93BC-E4FD4E8FD8DA}" srcOrd="1" destOrd="0" presId="urn:microsoft.com/office/officeart/2005/8/layout/default"/>
    <dgm:cxn modelId="{EDC6E331-D3A4-467C-B83D-5A4768ACD105}" type="presParOf" srcId="{E2945EC9-C027-4A09-98F1-2CB9260AC188}" destId="{AAEBD1C7-CF4F-458A-8F3C-33E91B6EBB16}" srcOrd="2" destOrd="0" presId="urn:microsoft.com/office/officeart/2005/8/layout/default"/>
    <dgm:cxn modelId="{1268406D-7CAA-4866-B3C2-2CD41F2B7AED}" type="presParOf" srcId="{E2945EC9-C027-4A09-98F1-2CB9260AC188}" destId="{10D5726D-AA46-4443-9811-A1CA7DD17959}" srcOrd="3" destOrd="0" presId="urn:microsoft.com/office/officeart/2005/8/layout/default"/>
    <dgm:cxn modelId="{96907024-AF85-4A76-B5DD-1EDF4299E1D7}" type="presParOf" srcId="{E2945EC9-C027-4A09-98F1-2CB9260AC188}" destId="{DA05730D-73C9-4AC0-B962-947636E154EB}" srcOrd="4" destOrd="0" presId="urn:microsoft.com/office/officeart/2005/8/layout/default"/>
    <dgm:cxn modelId="{2F6BD72F-9518-44BA-A5C7-FD3CAECD2EA0}" type="presParOf" srcId="{E2945EC9-C027-4A09-98F1-2CB9260AC188}" destId="{7B5AFAD7-EF81-4A4C-B5B0-150033F1C34A}" srcOrd="5" destOrd="0" presId="urn:microsoft.com/office/officeart/2005/8/layout/default"/>
    <dgm:cxn modelId="{6510F8DA-8CA8-4878-A529-539468600A91}" type="presParOf" srcId="{E2945EC9-C027-4A09-98F1-2CB9260AC188}" destId="{0BE1E5F0-414E-438D-995E-87A860FAAC2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7A5FD9-98BE-4E14-805D-3A8F7F7526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1F0662-0E7B-4752-960B-F58876AA7845}">
      <dgm:prSet/>
      <dgm:spPr/>
      <dgm:t>
        <a:bodyPr/>
        <a:lstStyle/>
        <a:p>
          <a:r>
            <a:rPr lang="en-US" b="1" dirty="0"/>
            <a:t>91% </a:t>
          </a:r>
          <a:r>
            <a:rPr lang="en-US" dirty="0"/>
            <a:t>of CCP students receive passing grades and earn college credit. </a:t>
          </a:r>
        </a:p>
      </dgm:t>
    </dgm:pt>
    <dgm:pt modelId="{E77DC5DD-BEC1-4ABD-B28F-546B1F704827}" type="parTrans" cxnId="{CA379DFD-BED8-4F5D-9AD5-FA2CC6CAAA0D}">
      <dgm:prSet/>
      <dgm:spPr/>
      <dgm:t>
        <a:bodyPr/>
        <a:lstStyle/>
        <a:p>
          <a:endParaRPr lang="en-US"/>
        </a:p>
      </dgm:t>
    </dgm:pt>
    <dgm:pt modelId="{63E5E623-575A-422A-9860-7BD054D6E82D}" type="sibTrans" cxnId="{CA379DFD-BED8-4F5D-9AD5-FA2CC6CAAA0D}">
      <dgm:prSet/>
      <dgm:spPr/>
      <dgm:t>
        <a:bodyPr/>
        <a:lstStyle/>
        <a:p>
          <a:endParaRPr lang="en-US"/>
        </a:p>
      </dgm:t>
    </dgm:pt>
    <dgm:pt modelId="{77E9A035-F249-4E38-BD15-019FA74F0F1E}">
      <dgm:prSet/>
      <dgm:spPr/>
      <dgm:t>
        <a:bodyPr/>
        <a:lstStyle/>
        <a:p>
          <a:r>
            <a:rPr lang="en-US" b="1" dirty="0"/>
            <a:t>89 students </a:t>
          </a:r>
          <a:r>
            <a:rPr lang="en-US" b="0" dirty="0"/>
            <a:t>graduated from Sinclair before receiving their high school diploma in 2025. </a:t>
          </a:r>
        </a:p>
      </dgm:t>
    </dgm:pt>
    <dgm:pt modelId="{5F611603-E27F-474E-B879-1E5193B1D966}" type="parTrans" cxnId="{17746080-C4B3-4354-BCBE-A5609CE554C3}">
      <dgm:prSet/>
      <dgm:spPr/>
      <dgm:t>
        <a:bodyPr/>
        <a:lstStyle/>
        <a:p>
          <a:endParaRPr lang="en-US"/>
        </a:p>
      </dgm:t>
    </dgm:pt>
    <dgm:pt modelId="{D914A278-16D0-4B2B-AD7C-8080B3081A3F}" type="sibTrans" cxnId="{17746080-C4B3-4354-BCBE-A5609CE554C3}">
      <dgm:prSet/>
      <dgm:spPr/>
      <dgm:t>
        <a:bodyPr/>
        <a:lstStyle/>
        <a:p>
          <a:endParaRPr lang="en-US"/>
        </a:p>
      </dgm:t>
    </dgm:pt>
    <dgm:pt modelId="{95AC0517-7082-433F-A533-49E88EC38349}">
      <dgm:prSet/>
      <dgm:spPr/>
      <dgm:t>
        <a:bodyPr/>
        <a:lstStyle/>
        <a:p>
          <a:r>
            <a:rPr lang="en-US" b="1" dirty="0"/>
            <a:t>83,072 </a:t>
          </a:r>
          <a:r>
            <a:rPr lang="en-US" b="0" dirty="0"/>
            <a:t>credit hours were awarded in the 2024-2025 AY.</a:t>
          </a:r>
        </a:p>
        <a:p>
          <a:r>
            <a:rPr lang="en-US" b="1" dirty="0"/>
            <a:t>$14.3 Million </a:t>
          </a:r>
          <a:r>
            <a:rPr lang="en-US" b="0" dirty="0"/>
            <a:t>was saved by families through the CCP program.</a:t>
          </a:r>
          <a:endParaRPr lang="en-US" b="1" dirty="0"/>
        </a:p>
      </dgm:t>
    </dgm:pt>
    <dgm:pt modelId="{E9D4E566-A425-48D2-92C6-3EE950A7A172}" type="parTrans" cxnId="{9C2E0DFD-12F5-415D-9BB7-0D057FB28C16}">
      <dgm:prSet/>
      <dgm:spPr/>
      <dgm:t>
        <a:bodyPr/>
        <a:lstStyle/>
        <a:p>
          <a:endParaRPr lang="en-US"/>
        </a:p>
      </dgm:t>
    </dgm:pt>
    <dgm:pt modelId="{8BF4CC6A-32F6-400F-B48F-D546EEDDA88B}" type="sibTrans" cxnId="{9C2E0DFD-12F5-415D-9BB7-0D057FB28C16}">
      <dgm:prSet/>
      <dgm:spPr/>
      <dgm:t>
        <a:bodyPr/>
        <a:lstStyle/>
        <a:p>
          <a:endParaRPr lang="en-US"/>
        </a:p>
      </dgm:t>
    </dgm:pt>
    <dgm:pt modelId="{6B7E3499-7E05-4694-B059-CFDF7266B3B9}">
      <dgm:prSet/>
      <dgm:spPr/>
      <dgm:t>
        <a:bodyPr/>
        <a:lstStyle/>
        <a:p>
          <a:r>
            <a:rPr lang="en-US" b="1" dirty="0"/>
            <a:t>11,510 students </a:t>
          </a:r>
          <a:r>
            <a:rPr lang="en-US" dirty="0"/>
            <a:t>enrolled in the 2024-2025 AY.</a:t>
          </a:r>
        </a:p>
      </dgm:t>
    </dgm:pt>
    <dgm:pt modelId="{95B2F505-D59E-4A37-BA05-E97F9B1CE2DD}" type="parTrans" cxnId="{47B2A23C-BA9A-47AF-A5B6-32D0BBA5173B}">
      <dgm:prSet/>
      <dgm:spPr/>
      <dgm:t>
        <a:bodyPr/>
        <a:lstStyle/>
        <a:p>
          <a:endParaRPr lang="en-US"/>
        </a:p>
      </dgm:t>
    </dgm:pt>
    <dgm:pt modelId="{9D61D75F-8565-4C80-875B-13DD8C87407C}" type="sibTrans" cxnId="{47B2A23C-BA9A-47AF-A5B6-32D0BBA5173B}">
      <dgm:prSet/>
      <dgm:spPr/>
      <dgm:t>
        <a:bodyPr/>
        <a:lstStyle/>
        <a:p>
          <a:endParaRPr lang="en-US"/>
        </a:p>
      </dgm:t>
    </dgm:pt>
    <dgm:pt modelId="{CCC3C8CB-2640-498A-922C-AA9A264E5231}" type="pres">
      <dgm:prSet presAssocID="{247A5FD9-98BE-4E14-805D-3A8F7F7526EE}" presName="root" presStyleCnt="0">
        <dgm:presLayoutVars>
          <dgm:dir/>
          <dgm:resizeHandles val="exact"/>
        </dgm:presLayoutVars>
      </dgm:prSet>
      <dgm:spPr/>
    </dgm:pt>
    <dgm:pt modelId="{933A9BB0-3D3A-473F-8826-625F966262ED}" type="pres">
      <dgm:prSet presAssocID="{E31F0662-0E7B-4752-960B-F58876AA7845}" presName="compNode" presStyleCnt="0"/>
      <dgm:spPr/>
    </dgm:pt>
    <dgm:pt modelId="{36782096-0F02-450B-A2F5-D11DF7C6B225}" type="pres">
      <dgm:prSet presAssocID="{E31F0662-0E7B-4752-960B-F58876AA7845}" presName="bgRect" presStyleLbl="bgShp" presStyleIdx="0" presStyleCnt="4"/>
      <dgm:spPr/>
    </dgm:pt>
    <dgm:pt modelId="{222B793C-4F38-470E-84BC-C1582451181C}" type="pres">
      <dgm:prSet presAssocID="{E31F0662-0E7B-4752-960B-F58876AA784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DAAF429F-BA5E-411F-BDD9-551B262F51E7}" type="pres">
      <dgm:prSet presAssocID="{E31F0662-0E7B-4752-960B-F58876AA7845}" presName="spaceRect" presStyleCnt="0"/>
      <dgm:spPr/>
    </dgm:pt>
    <dgm:pt modelId="{068200C9-5C83-4E17-A3FA-62072C669147}" type="pres">
      <dgm:prSet presAssocID="{E31F0662-0E7B-4752-960B-F58876AA7845}" presName="parTx" presStyleLbl="revTx" presStyleIdx="0" presStyleCnt="4">
        <dgm:presLayoutVars>
          <dgm:chMax val="0"/>
          <dgm:chPref val="0"/>
        </dgm:presLayoutVars>
      </dgm:prSet>
      <dgm:spPr/>
    </dgm:pt>
    <dgm:pt modelId="{D39241BF-4261-435D-8FC0-E4C7B5294294}" type="pres">
      <dgm:prSet presAssocID="{63E5E623-575A-422A-9860-7BD054D6E82D}" presName="sibTrans" presStyleCnt="0"/>
      <dgm:spPr/>
    </dgm:pt>
    <dgm:pt modelId="{8BE0E2EB-2F7D-4A9E-AF9F-6F40A79A208A}" type="pres">
      <dgm:prSet presAssocID="{77E9A035-F249-4E38-BD15-019FA74F0F1E}" presName="compNode" presStyleCnt="0"/>
      <dgm:spPr/>
    </dgm:pt>
    <dgm:pt modelId="{8125959F-96B1-4B6C-9AB8-59264A092210}" type="pres">
      <dgm:prSet presAssocID="{77E9A035-F249-4E38-BD15-019FA74F0F1E}" presName="bgRect" presStyleLbl="bgShp" presStyleIdx="1" presStyleCnt="4"/>
      <dgm:spPr/>
    </dgm:pt>
    <dgm:pt modelId="{EEBA9506-41E5-4CD1-847C-EAF734DA3AE5}" type="pres">
      <dgm:prSet presAssocID="{77E9A035-F249-4E38-BD15-019FA74F0F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7BA7609B-80D4-4B3F-9086-AF947088CC6C}" type="pres">
      <dgm:prSet presAssocID="{77E9A035-F249-4E38-BD15-019FA74F0F1E}" presName="spaceRect" presStyleCnt="0"/>
      <dgm:spPr/>
    </dgm:pt>
    <dgm:pt modelId="{E318790E-D1E9-4E02-9CE4-CEC4B11CBDE6}" type="pres">
      <dgm:prSet presAssocID="{77E9A035-F249-4E38-BD15-019FA74F0F1E}" presName="parTx" presStyleLbl="revTx" presStyleIdx="1" presStyleCnt="4">
        <dgm:presLayoutVars>
          <dgm:chMax val="0"/>
          <dgm:chPref val="0"/>
        </dgm:presLayoutVars>
      </dgm:prSet>
      <dgm:spPr/>
    </dgm:pt>
    <dgm:pt modelId="{C3A15F1E-8FEA-4568-AF1F-9E6E7E3B9CF6}" type="pres">
      <dgm:prSet presAssocID="{D914A278-16D0-4B2B-AD7C-8080B3081A3F}" presName="sibTrans" presStyleCnt="0"/>
      <dgm:spPr/>
    </dgm:pt>
    <dgm:pt modelId="{8CEA2192-27A1-4B7A-8DF3-510812DC2D8E}" type="pres">
      <dgm:prSet presAssocID="{95AC0517-7082-433F-A533-49E88EC38349}" presName="compNode" presStyleCnt="0"/>
      <dgm:spPr/>
    </dgm:pt>
    <dgm:pt modelId="{0C9E5CEA-CE87-4881-9030-8399A19D2F94}" type="pres">
      <dgm:prSet presAssocID="{95AC0517-7082-433F-A533-49E88EC38349}" presName="bgRect" presStyleLbl="bgShp" presStyleIdx="2" presStyleCnt="4"/>
      <dgm:spPr/>
    </dgm:pt>
    <dgm:pt modelId="{8ED9A2D5-C756-496A-96C8-FBD08C2F16DC}" type="pres">
      <dgm:prSet presAssocID="{95AC0517-7082-433F-A533-49E88EC383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C2A620B-364C-403F-AB28-E552F169DD18}" type="pres">
      <dgm:prSet presAssocID="{95AC0517-7082-433F-A533-49E88EC38349}" presName="spaceRect" presStyleCnt="0"/>
      <dgm:spPr/>
    </dgm:pt>
    <dgm:pt modelId="{005EB30E-31F7-417F-9667-D5AD18D6BC59}" type="pres">
      <dgm:prSet presAssocID="{95AC0517-7082-433F-A533-49E88EC38349}" presName="parTx" presStyleLbl="revTx" presStyleIdx="2" presStyleCnt="4">
        <dgm:presLayoutVars>
          <dgm:chMax val="0"/>
          <dgm:chPref val="0"/>
        </dgm:presLayoutVars>
      </dgm:prSet>
      <dgm:spPr/>
    </dgm:pt>
    <dgm:pt modelId="{CB8136B1-38B2-4656-B3EC-67DAE8AEB46D}" type="pres">
      <dgm:prSet presAssocID="{8BF4CC6A-32F6-400F-B48F-D546EEDDA88B}" presName="sibTrans" presStyleCnt="0"/>
      <dgm:spPr/>
    </dgm:pt>
    <dgm:pt modelId="{EA6C82D6-5C82-4384-B0D7-7121F365C566}" type="pres">
      <dgm:prSet presAssocID="{6B7E3499-7E05-4694-B059-CFDF7266B3B9}" presName="compNode" presStyleCnt="0"/>
      <dgm:spPr/>
    </dgm:pt>
    <dgm:pt modelId="{AD351E50-6B52-46EB-A8EE-010E180B9E0A}" type="pres">
      <dgm:prSet presAssocID="{6B7E3499-7E05-4694-B059-CFDF7266B3B9}" presName="bgRect" presStyleLbl="bgShp" presStyleIdx="3" presStyleCnt="4" custLinFactNeighborX="1159" custLinFactNeighborY="197"/>
      <dgm:spPr/>
    </dgm:pt>
    <dgm:pt modelId="{B6D9259E-2855-427C-8816-C4420E74A6EE}" type="pres">
      <dgm:prSet presAssocID="{6B7E3499-7E05-4694-B059-CFDF7266B3B9}" presName="iconRect" presStyleLbl="node1" presStyleIdx="3" presStyleCnt="4" custScaleX="169536" custScaleY="125648" custLinFactNeighborX="2950" custLinFactNeighborY="317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with solid fill"/>
        </a:ext>
      </dgm:extLst>
    </dgm:pt>
    <dgm:pt modelId="{A4A21DEF-F6F4-4C7D-9447-FCAA91BB49A3}" type="pres">
      <dgm:prSet presAssocID="{6B7E3499-7E05-4694-B059-CFDF7266B3B9}" presName="spaceRect" presStyleCnt="0"/>
      <dgm:spPr/>
    </dgm:pt>
    <dgm:pt modelId="{225A6E0A-19B7-45B5-8200-F4BBE46A1FFF}" type="pres">
      <dgm:prSet presAssocID="{6B7E3499-7E05-4694-B059-CFDF7266B3B9}" presName="parTx" presStyleLbl="revTx" presStyleIdx="3" presStyleCnt="4">
        <dgm:presLayoutVars>
          <dgm:chMax val="0"/>
          <dgm:chPref val="0"/>
        </dgm:presLayoutVars>
      </dgm:prSet>
      <dgm:spPr/>
    </dgm:pt>
  </dgm:ptLst>
  <dgm:cxnLst>
    <dgm:cxn modelId="{37280709-F76F-4FC7-AF85-86E4A4891388}" type="presOf" srcId="{E31F0662-0E7B-4752-960B-F58876AA7845}" destId="{068200C9-5C83-4E17-A3FA-62072C669147}" srcOrd="0" destOrd="0" presId="urn:microsoft.com/office/officeart/2018/2/layout/IconVerticalSolidList"/>
    <dgm:cxn modelId="{52BB2E27-7A67-4CE1-AC8D-F31C3DFD2346}" type="presOf" srcId="{247A5FD9-98BE-4E14-805D-3A8F7F7526EE}" destId="{CCC3C8CB-2640-498A-922C-AA9A264E5231}" srcOrd="0" destOrd="0" presId="urn:microsoft.com/office/officeart/2018/2/layout/IconVerticalSolidList"/>
    <dgm:cxn modelId="{47B2A23C-BA9A-47AF-A5B6-32D0BBA5173B}" srcId="{247A5FD9-98BE-4E14-805D-3A8F7F7526EE}" destId="{6B7E3499-7E05-4694-B059-CFDF7266B3B9}" srcOrd="3" destOrd="0" parTransId="{95B2F505-D59E-4A37-BA05-E97F9B1CE2DD}" sibTransId="{9D61D75F-8565-4C80-875B-13DD8C87407C}"/>
    <dgm:cxn modelId="{004E5064-A6E0-4A7A-8144-86093E78653B}" type="presOf" srcId="{6B7E3499-7E05-4694-B059-CFDF7266B3B9}" destId="{225A6E0A-19B7-45B5-8200-F4BBE46A1FFF}" srcOrd="0" destOrd="0" presId="urn:microsoft.com/office/officeart/2018/2/layout/IconVerticalSolidList"/>
    <dgm:cxn modelId="{17746080-C4B3-4354-BCBE-A5609CE554C3}" srcId="{247A5FD9-98BE-4E14-805D-3A8F7F7526EE}" destId="{77E9A035-F249-4E38-BD15-019FA74F0F1E}" srcOrd="1" destOrd="0" parTransId="{5F611603-E27F-474E-B879-1E5193B1D966}" sibTransId="{D914A278-16D0-4B2B-AD7C-8080B3081A3F}"/>
    <dgm:cxn modelId="{617E9FA4-363C-4FCC-A082-FE4AE00DC1D9}" type="presOf" srcId="{95AC0517-7082-433F-A533-49E88EC38349}" destId="{005EB30E-31F7-417F-9667-D5AD18D6BC59}" srcOrd="0" destOrd="0" presId="urn:microsoft.com/office/officeart/2018/2/layout/IconVerticalSolidList"/>
    <dgm:cxn modelId="{9C2E0DFD-12F5-415D-9BB7-0D057FB28C16}" srcId="{247A5FD9-98BE-4E14-805D-3A8F7F7526EE}" destId="{95AC0517-7082-433F-A533-49E88EC38349}" srcOrd="2" destOrd="0" parTransId="{E9D4E566-A425-48D2-92C6-3EE950A7A172}" sibTransId="{8BF4CC6A-32F6-400F-B48F-D546EEDDA88B}"/>
    <dgm:cxn modelId="{CA379DFD-BED8-4F5D-9AD5-FA2CC6CAAA0D}" srcId="{247A5FD9-98BE-4E14-805D-3A8F7F7526EE}" destId="{E31F0662-0E7B-4752-960B-F58876AA7845}" srcOrd="0" destOrd="0" parTransId="{E77DC5DD-BEC1-4ABD-B28F-546B1F704827}" sibTransId="{63E5E623-575A-422A-9860-7BD054D6E82D}"/>
    <dgm:cxn modelId="{250C0AFF-0CF8-4C1C-A97F-0B09636F1E38}" type="presOf" srcId="{77E9A035-F249-4E38-BD15-019FA74F0F1E}" destId="{E318790E-D1E9-4E02-9CE4-CEC4B11CBDE6}" srcOrd="0" destOrd="0" presId="urn:microsoft.com/office/officeart/2018/2/layout/IconVerticalSolidList"/>
    <dgm:cxn modelId="{8C6E41DB-A90A-4DCE-A3AD-5EE36A09F50C}" type="presParOf" srcId="{CCC3C8CB-2640-498A-922C-AA9A264E5231}" destId="{933A9BB0-3D3A-473F-8826-625F966262ED}" srcOrd="0" destOrd="0" presId="urn:microsoft.com/office/officeart/2018/2/layout/IconVerticalSolidList"/>
    <dgm:cxn modelId="{FD7CFA17-F7B3-4DC9-8824-FE13509C1C4F}" type="presParOf" srcId="{933A9BB0-3D3A-473F-8826-625F966262ED}" destId="{36782096-0F02-450B-A2F5-D11DF7C6B225}" srcOrd="0" destOrd="0" presId="urn:microsoft.com/office/officeart/2018/2/layout/IconVerticalSolidList"/>
    <dgm:cxn modelId="{63488E02-8904-40A7-8A94-99EAAB83D36E}" type="presParOf" srcId="{933A9BB0-3D3A-473F-8826-625F966262ED}" destId="{222B793C-4F38-470E-84BC-C1582451181C}" srcOrd="1" destOrd="0" presId="urn:microsoft.com/office/officeart/2018/2/layout/IconVerticalSolidList"/>
    <dgm:cxn modelId="{CF1461AA-7AC4-4D38-8110-BCDEAB1C70C7}" type="presParOf" srcId="{933A9BB0-3D3A-473F-8826-625F966262ED}" destId="{DAAF429F-BA5E-411F-BDD9-551B262F51E7}" srcOrd="2" destOrd="0" presId="urn:microsoft.com/office/officeart/2018/2/layout/IconVerticalSolidList"/>
    <dgm:cxn modelId="{619C8402-4E3E-4A26-871C-F492C6553BF3}" type="presParOf" srcId="{933A9BB0-3D3A-473F-8826-625F966262ED}" destId="{068200C9-5C83-4E17-A3FA-62072C669147}" srcOrd="3" destOrd="0" presId="urn:microsoft.com/office/officeart/2018/2/layout/IconVerticalSolidList"/>
    <dgm:cxn modelId="{566BCDCA-6DB9-4DE6-93E9-CAE1FA9248F2}" type="presParOf" srcId="{CCC3C8CB-2640-498A-922C-AA9A264E5231}" destId="{D39241BF-4261-435D-8FC0-E4C7B5294294}" srcOrd="1" destOrd="0" presId="urn:microsoft.com/office/officeart/2018/2/layout/IconVerticalSolidList"/>
    <dgm:cxn modelId="{A73AE6A3-7A37-4235-B968-CB4A9242FAD7}" type="presParOf" srcId="{CCC3C8CB-2640-498A-922C-AA9A264E5231}" destId="{8BE0E2EB-2F7D-4A9E-AF9F-6F40A79A208A}" srcOrd="2" destOrd="0" presId="urn:microsoft.com/office/officeart/2018/2/layout/IconVerticalSolidList"/>
    <dgm:cxn modelId="{ABA027E3-AF76-4CB5-85FE-493B7D43D995}" type="presParOf" srcId="{8BE0E2EB-2F7D-4A9E-AF9F-6F40A79A208A}" destId="{8125959F-96B1-4B6C-9AB8-59264A092210}" srcOrd="0" destOrd="0" presId="urn:microsoft.com/office/officeart/2018/2/layout/IconVerticalSolidList"/>
    <dgm:cxn modelId="{924E5C63-B025-4576-B8C4-E1420682925E}" type="presParOf" srcId="{8BE0E2EB-2F7D-4A9E-AF9F-6F40A79A208A}" destId="{EEBA9506-41E5-4CD1-847C-EAF734DA3AE5}" srcOrd="1" destOrd="0" presId="urn:microsoft.com/office/officeart/2018/2/layout/IconVerticalSolidList"/>
    <dgm:cxn modelId="{8B0879ED-8DBE-4E2A-A45F-102B4B23D0BB}" type="presParOf" srcId="{8BE0E2EB-2F7D-4A9E-AF9F-6F40A79A208A}" destId="{7BA7609B-80D4-4B3F-9086-AF947088CC6C}" srcOrd="2" destOrd="0" presId="urn:microsoft.com/office/officeart/2018/2/layout/IconVerticalSolidList"/>
    <dgm:cxn modelId="{23398EC5-06A7-4A8A-A790-F8B7E619EC67}" type="presParOf" srcId="{8BE0E2EB-2F7D-4A9E-AF9F-6F40A79A208A}" destId="{E318790E-D1E9-4E02-9CE4-CEC4B11CBDE6}" srcOrd="3" destOrd="0" presId="urn:microsoft.com/office/officeart/2018/2/layout/IconVerticalSolidList"/>
    <dgm:cxn modelId="{5408A740-1023-487D-9814-F2BA566D7B73}" type="presParOf" srcId="{CCC3C8CB-2640-498A-922C-AA9A264E5231}" destId="{C3A15F1E-8FEA-4568-AF1F-9E6E7E3B9CF6}" srcOrd="3" destOrd="0" presId="urn:microsoft.com/office/officeart/2018/2/layout/IconVerticalSolidList"/>
    <dgm:cxn modelId="{A6EB27FB-6116-4F88-A6DD-ECBF72699FAF}" type="presParOf" srcId="{CCC3C8CB-2640-498A-922C-AA9A264E5231}" destId="{8CEA2192-27A1-4B7A-8DF3-510812DC2D8E}" srcOrd="4" destOrd="0" presId="urn:microsoft.com/office/officeart/2018/2/layout/IconVerticalSolidList"/>
    <dgm:cxn modelId="{BDDEDCC1-3097-450A-B1DB-7CBDD39DA82C}" type="presParOf" srcId="{8CEA2192-27A1-4B7A-8DF3-510812DC2D8E}" destId="{0C9E5CEA-CE87-4881-9030-8399A19D2F94}" srcOrd="0" destOrd="0" presId="urn:microsoft.com/office/officeart/2018/2/layout/IconVerticalSolidList"/>
    <dgm:cxn modelId="{1FA5EF4F-939C-4A77-A895-C3DD7BCBBB6E}" type="presParOf" srcId="{8CEA2192-27A1-4B7A-8DF3-510812DC2D8E}" destId="{8ED9A2D5-C756-496A-96C8-FBD08C2F16DC}" srcOrd="1" destOrd="0" presId="urn:microsoft.com/office/officeart/2018/2/layout/IconVerticalSolidList"/>
    <dgm:cxn modelId="{8A5AF096-66DF-4744-A254-3819BAFDB33E}" type="presParOf" srcId="{8CEA2192-27A1-4B7A-8DF3-510812DC2D8E}" destId="{9C2A620B-364C-403F-AB28-E552F169DD18}" srcOrd="2" destOrd="0" presId="urn:microsoft.com/office/officeart/2018/2/layout/IconVerticalSolidList"/>
    <dgm:cxn modelId="{0652DCCB-278A-4730-A20F-13C0218D2D8A}" type="presParOf" srcId="{8CEA2192-27A1-4B7A-8DF3-510812DC2D8E}" destId="{005EB30E-31F7-417F-9667-D5AD18D6BC59}" srcOrd="3" destOrd="0" presId="urn:microsoft.com/office/officeart/2018/2/layout/IconVerticalSolidList"/>
    <dgm:cxn modelId="{9F1A007A-FD57-46C4-87E0-7A2DC19046DF}" type="presParOf" srcId="{CCC3C8CB-2640-498A-922C-AA9A264E5231}" destId="{CB8136B1-38B2-4656-B3EC-67DAE8AEB46D}" srcOrd="5" destOrd="0" presId="urn:microsoft.com/office/officeart/2018/2/layout/IconVerticalSolidList"/>
    <dgm:cxn modelId="{3EB021E9-4355-4B2D-A37D-C9BA167B669B}" type="presParOf" srcId="{CCC3C8CB-2640-498A-922C-AA9A264E5231}" destId="{EA6C82D6-5C82-4384-B0D7-7121F365C566}" srcOrd="6" destOrd="0" presId="urn:microsoft.com/office/officeart/2018/2/layout/IconVerticalSolidList"/>
    <dgm:cxn modelId="{53EC7D7F-1BD1-413E-BF6F-3BEB22E148E6}" type="presParOf" srcId="{EA6C82D6-5C82-4384-B0D7-7121F365C566}" destId="{AD351E50-6B52-46EB-A8EE-010E180B9E0A}" srcOrd="0" destOrd="0" presId="urn:microsoft.com/office/officeart/2018/2/layout/IconVerticalSolidList"/>
    <dgm:cxn modelId="{525479A5-0147-4F11-922C-3AEB182626CB}" type="presParOf" srcId="{EA6C82D6-5C82-4384-B0D7-7121F365C566}" destId="{B6D9259E-2855-427C-8816-C4420E74A6EE}" srcOrd="1" destOrd="0" presId="urn:microsoft.com/office/officeart/2018/2/layout/IconVerticalSolidList"/>
    <dgm:cxn modelId="{A4544695-F178-47DC-82FC-ADF37D8843AB}" type="presParOf" srcId="{EA6C82D6-5C82-4384-B0D7-7121F365C566}" destId="{A4A21DEF-F6F4-4C7D-9447-FCAA91BB49A3}" srcOrd="2" destOrd="0" presId="urn:microsoft.com/office/officeart/2018/2/layout/IconVerticalSolidList"/>
    <dgm:cxn modelId="{39FEC1F1-7A7D-443B-A9A9-E2914319E650}" type="presParOf" srcId="{EA6C82D6-5C82-4384-B0D7-7121F365C566}" destId="{225A6E0A-19B7-45B5-8200-F4BBE46A1F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660B46-7A99-45CA-827C-7BA52639CAB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D278D3A-BF3E-47C3-9B0A-CCB02050F961}">
      <dgm:prSet/>
      <dgm:spPr/>
      <dgm:t>
        <a:bodyPr/>
        <a:lstStyle/>
        <a:p>
          <a:r>
            <a:rPr lang="en-US" dirty="0"/>
            <a:t>Admissions Requirements</a:t>
          </a:r>
        </a:p>
      </dgm:t>
    </dgm:pt>
    <dgm:pt modelId="{05671265-7901-4965-9CC8-F7B4900FB5BC}" type="parTrans" cxnId="{862EBB31-48B1-4B8C-B7C0-FE7553320DA8}">
      <dgm:prSet/>
      <dgm:spPr/>
      <dgm:t>
        <a:bodyPr/>
        <a:lstStyle/>
        <a:p>
          <a:endParaRPr lang="en-US"/>
        </a:p>
      </dgm:t>
    </dgm:pt>
    <dgm:pt modelId="{7E40728E-2A4F-4AAF-B4B6-DE41CDA77D8D}" type="sibTrans" cxnId="{862EBB31-48B1-4B8C-B7C0-FE7553320DA8}">
      <dgm:prSet/>
      <dgm:spPr/>
      <dgm:t>
        <a:bodyPr/>
        <a:lstStyle/>
        <a:p>
          <a:endParaRPr lang="en-US"/>
        </a:p>
      </dgm:t>
    </dgm:pt>
    <dgm:pt modelId="{46F3D23E-8085-408D-BC83-B04F2A73934F}">
      <dgm:prSet/>
      <dgm:spPr>
        <a:solidFill>
          <a:schemeClr val="accent5"/>
        </a:solidFill>
      </dgm:spPr>
      <dgm:t>
        <a:bodyPr/>
        <a:lstStyle/>
        <a:p>
          <a:r>
            <a:rPr lang="en-US" dirty="0"/>
            <a:t>Socioeconomic Status </a:t>
          </a:r>
        </a:p>
      </dgm:t>
    </dgm:pt>
    <dgm:pt modelId="{EA04E9A0-6932-48F0-9AEF-518115525DEE}" type="parTrans" cxnId="{C93C0BA1-A157-406F-8230-231B5BDA5DFB}">
      <dgm:prSet/>
      <dgm:spPr/>
      <dgm:t>
        <a:bodyPr/>
        <a:lstStyle/>
        <a:p>
          <a:endParaRPr lang="en-US"/>
        </a:p>
      </dgm:t>
    </dgm:pt>
    <dgm:pt modelId="{077388A7-C87D-4B4C-8C0D-4C4D8D882E9A}" type="sibTrans" cxnId="{C93C0BA1-A157-406F-8230-231B5BDA5DFB}">
      <dgm:prSet/>
      <dgm:spPr/>
      <dgm:t>
        <a:bodyPr/>
        <a:lstStyle/>
        <a:p>
          <a:endParaRPr lang="en-US"/>
        </a:p>
      </dgm:t>
    </dgm:pt>
    <dgm:pt modelId="{FDFB8599-4A86-4AA4-9BB9-CEB4167149A3}">
      <dgm:prSet/>
      <dgm:spPr>
        <a:solidFill>
          <a:schemeClr val="accent4"/>
        </a:solidFill>
      </dgm:spPr>
      <dgm:t>
        <a:bodyPr/>
        <a:lstStyle/>
        <a:p>
          <a:r>
            <a:rPr lang="en-US" dirty="0"/>
            <a:t>Language Barriers </a:t>
          </a:r>
        </a:p>
      </dgm:t>
    </dgm:pt>
    <dgm:pt modelId="{9965F983-106F-40B3-A70F-2C08A9CD8A1F}" type="parTrans" cxnId="{D24C2685-E852-4F71-851F-34AC11EC6EE3}">
      <dgm:prSet/>
      <dgm:spPr/>
      <dgm:t>
        <a:bodyPr/>
        <a:lstStyle/>
        <a:p>
          <a:endParaRPr lang="en-US"/>
        </a:p>
      </dgm:t>
    </dgm:pt>
    <dgm:pt modelId="{481728E6-3A0A-431B-A920-C270BE918904}" type="sibTrans" cxnId="{D24C2685-E852-4F71-851F-34AC11EC6EE3}">
      <dgm:prSet/>
      <dgm:spPr/>
      <dgm:t>
        <a:bodyPr/>
        <a:lstStyle/>
        <a:p>
          <a:endParaRPr lang="en-US"/>
        </a:p>
      </dgm:t>
    </dgm:pt>
    <dgm:pt modelId="{32AAA780-801B-4503-9A3D-ED273FBC7B63}">
      <dgm:prSet/>
      <dgm:spPr/>
      <dgm:t>
        <a:bodyPr/>
        <a:lstStyle/>
        <a:p>
          <a:r>
            <a:rPr lang="en-US" dirty="0"/>
            <a:t>Process of Credentialing High School Faculty</a:t>
          </a:r>
        </a:p>
      </dgm:t>
    </dgm:pt>
    <dgm:pt modelId="{D90AD407-A581-4BCC-AF37-CCECE52A1B16}" type="parTrans" cxnId="{F79E71E9-D79B-411B-938D-004F4A35DEC5}">
      <dgm:prSet/>
      <dgm:spPr/>
      <dgm:t>
        <a:bodyPr/>
        <a:lstStyle/>
        <a:p>
          <a:endParaRPr lang="en-US"/>
        </a:p>
      </dgm:t>
    </dgm:pt>
    <dgm:pt modelId="{C41099A5-2294-4CCE-AE44-EA3C571E20CE}" type="sibTrans" cxnId="{F79E71E9-D79B-411B-938D-004F4A35DEC5}">
      <dgm:prSet/>
      <dgm:spPr/>
      <dgm:t>
        <a:bodyPr/>
        <a:lstStyle/>
        <a:p>
          <a:endParaRPr lang="en-US"/>
        </a:p>
      </dgm:t>
    </dgm:pt>
    <dgm:pt modelId="{8481869B-82CC-4D17-B1D6-A62FDEC4B6B1}">
      <dgm:prSet/>
      <dgm:spPr/>
      <dgm:t>
        <a:bodyPr/>
        <a:lstStyle/>
        <a:p>
          <a:r>
            <a:rPr lang="en-US" dirty="0"/>
            <a:t>Physical Space </a:t>
          </a:r>
        </a:p>
      </dgm:t>
    </dgm:pt>
    <dgm:pt modelId="{2AEE0B3E-DFFA-4198-90A5-65FA48F802E3}" type="parTrans" cxnId="{50F07FF9-B047-4178-AAD9-4CDEB60F6D63}">
      <dgm:prSet/>
      <dgm:spPr/>
      <dgm:t>
        <a:bodyPr/>
        <a:lstStyle/>
        <a:p>
          <a:endParaRPr lang="en-US"/>
        </a:p>
      </dgm:t>
    </dgm:pt>
    <dgm:pt modelId="{B5334558-F9DC-42CE-B9C5-5F371BEB9712}" type="sibTrans" cxnId="{50F07FF9-B047-4178-AAD9-4CDEB60F6D63}">
      <dgm:prSet/>
      <dgm:spPr/>
      <dgm:t>
        <a:bodyPr/>
        <a:lstStyle/>
        <a:p>
          <a:endParaRPr lang="en-US"/>
        </a:p>
      </dgm:t>
    </dgm:pt>
    <dgm:pt modelId="{F5135D4C-8E64-46B5-BD2F-8EB099074A01}">
      <dgm:prSet/>
      <dgm:spPr/>
      <dgm:t>
        <a:bodyPr/>
        <a:lstStyle/>
        <a:p>
          <a:r>
            <a:rPr lang="en-US" dirty="0"/>
            <a:t>Transportation Barriers</a:t>
          </a:r>
        </a:p>
      </dgm:t>
    </dgm:pt>
    <dgm:pt modelId="{5D837A1C-AD8A-4FED-B004-C35AB22DF462}" type="parTrans" cxnId="{E0D6D6D9-1858-4F1F-8B07-1AE1C188EACD}">
      <dgm:prSet/>
      <dgm:spPr/>
      <dgm:t>
        <a:bodyPr/>
        <a:lstStyle/>
        <a:p>
          <a:endParaRPr lang="en-US"/>
        </a:p>
      </dgm:t>
    </dgm:pt>
    <dgm:pt modelId="{7A33849C-F28C-46FF-80B4-6970865F3A19}" type="sibTrans" cxnId="{E0D6D6D9-1858-4F1F-8B07-1AE1C188EACD}">
      <dgm:prSet/>
      <dgm:spPr/>
      <dgm:t>
        <a:bodyPr/>
        <a:lstStyle/>
        <a:p>
          <a:endParaRPr lang="en-US"/>
        </a:p>
      </dgm:t>
    </dgm:pt>
    <dgm:pt modelId="{E2945EC9-C027-4A09-98F1-2CB9260AC188}" type="pres">
      <dgm:prSet presAssocID="{86660B46-7A99-45CA-827C-7BA52639CAB0}" presName="diagram" presStyleCnt="0">
        <dgm:presLayoutVars>
          <dgm:dir/>
          <dgm:resizeHandles val="exact"/>
        </dgm:presLayoutVars>
      </dgm:prSet>
      <dgm:spPr/>
    </dgm:pt>
    <dgm:pt modelId="{706DA281-7E88-4289-9AF1-3C9EEA1CE764}" type="pres">
      <dgm:prSet presAssocID="{ED278D3A-BF3E-47C3-9B0A-CCB02050F961}" presName="node" presStyleLbl="node1" presStyleIdx="0" presStyleCnt="6">
        <dgm:presLayoutVars>
          <dgm:bulletEnabled val="1"/>
        </dgm:presLayoutVars>
      </dgm:prSet>
      <dgm:spPr/>
    </dgm:pt>
    <dgm:pt modelId="{468E05A8-0328-42EC-93BC-E4FD4E8FD8DA}" type="pres">
      <dgm:prSet presAssocID="{7E40728E-2A4F-4AAF-B4B6-DE41CDA77D8D}" presName="sibTrans" presStyleCnt="0"/>
      <dgm:spPr/>
    </dgm:pt>
    <dgm:pt modelId="{AAEBD1C7-CF4F-458A-8F3C-33E91B6EBB16}" type="pres">
      <dgm:prSet presAssocID="{46F3D23E-8085-408D-BC83-B04F2A73934F}" presName="node" presStyleLbl="node1" presStyleIdx="1" presStyleCnt="6">
        <dgm:presLayoutVars>
          <dgm:bulletEnabled val="1"/>
        </dgm:presLayoutVars>
      </dgm:prSet>
      <dgm:spPr/>
    </dgm:pt>
    <dgm:pt modelId="{10D5726D-AA46-4443-9811-A1CA7DD17959}" type="pres">
      <dgm:prSet presAssocID="{077388A7-C87D-4B4C-8C0D-4C4D8D882E9A}" presName="sibTrans" presStyleCnt="0"/>
      <dgm:spPr/>
    </dgm:pt>
    <dgm:pt modelId="{DA05730D-73C9-4AC0-B962-947636E154EB}" type="pres">
      <dgm:prSet presAssocID="{FDFB8599-4A86-4AA4-9BB9-CEB4167149A3}" presName="node" presStyleLbl="node1" presStyleIdx="2" presStyleCnt="6">
        <dgm:presLayoutVars>
          <dgm:bulletEnabled val="1"/>
        </dgm:presLayoutVars>
      </dgm:prSet>
      <dgm:spPr/>
    </dgm:pt>
    <dgm:pt modelId="{7B5AFAD7-EF81-4A4C-B5B0-150033F1C34A}" type="pres">
      <dgm:prSet presAssocID="{481728E6-3A0A-431B-A920-C270BE918904}" presName="sibTrans" presStyleCnt="0"/>
      <dgm:spPr/>
    </dgm:pt>
    <dgm:pt modelId="{0BE1E5F0-414E-438D-995E-87A860FAAC2F}" type="pres">
      <dgm:prSet presAssocID="{32AAA780-801B-4503-9A3D-ED273FBC7B63}" presName="node" presStyleLbl="node1" presStyleIdx="3" presStyleCnt="6">
        <dgm:presLayoutVars>
          <dgm:bulletEnabled val="1"/>
        </dgm:presLayoutVars>
      </dgm:prSet>
      <dgm:spPr/>
    </dgm:pt>
    <dgm:pt modelId="{6A94FB35-DB73-4692-A67A-267D4C1E3CE8}" type="pres">
      <dgm:prSet presAssocID="{C41099A5-2294-4CCE-AE44-EA3C571E20CE}" presName="sibTrans" presStyleCnt="0"/>
      <dgm:spPr/>
    </dgm:pt>
    <dgm:pt modelId="{953E81EC-DA58-4E60-9246-D35F83C931FD}" type="pres">
      <dgm:prSet presAssocID="{8481869B-82CC-4D17-B1D6-A62FDEC4B6B1}" presName="node" presStyleLbl="node1" presStyleIdx="4" presStyleCnt="6">
        <dgm:presLayoutVars>
          <dgm:bulletEnabled val="1"/>
        </dgm:presLayoutVars>
      </dgm:prSet>
      <dgm:spPr/>
    </dgm:pt>
    <dgm:pt modelId="{A12DFF78-52C5-4384-BAED-B6A7BF56393B}" type="pres">
      <dgm:prSet presAssocID="{B5334558-F9DC-42CE-B9C5-5F371BEB9712}" presName="sibTrans" presStyleCnt="0"/>
      <dgm:spPr/>
    </dgm:pt>
    <dgm:pt modelId="{86DFFDD4-1B4E-4D48-852C-3707F355D4E2}" type="pres">
      <dgm:prSet presAssocID="{F5135D4C-8E64-46B5-BD2F-8EB099074A01}" presName="node" presStyleLbl="node1" presStyleIdx="5" presStyleCnt="6">
        <dgm:presLayoutVars>
          <dgm:bulletEnabled val="1"/>
        </dgm:presLayoutVars>
      </dgm:prSet>
      <dgm:spPr/>
    </dgm:pt>
  </dgm:ptLst>
  <dgm:cxnLst>
    <dgm:cxn modelId="{29EFB71B-1A78-406C-AF2D-C3BDC4903EA1}" type="presOf" srcId="{32AAA780-801B-4503-9A3D-ED273FBC7B63}" destId="{0BE1E5F0-414E-438D-995E-87A860FAAC2F}" srcOrd="0" destOrd="0" presId="urn:microsoft.com/office/officeart/2005/8/layout/default"/>
    <dgm:cxn modelId="{862EBB31-48B1-4B8C-B7C0-FE7553320DA8}" srcId="{86660B46-7A99-45CA-827C-7BA52639CAB0}" destId="{ED278D3A-BF3E-47C3-9B0A-CCB02050F961}" srcOrd="0" destOrd="0" parTransId="{05671265-7901-4965-9CC8-F7B4900FB5BC}" sibTransId="{7E40728E-2A4F-4AAF-B4B6-DE41CDA77D8D}"/>
    <dgm:cxn modelId="{B1701D35-B6CD-4614-8E80-848ED1E2C4A4}" type="presOf" srcId="{8481869B-82CC-4D17-B1D6-A62FDEC4B6B1}" destId="{953E81EC-DA58-4E60-9246-D35F83C931FD}" srcOrd="0" destOrd="0" presId="urn:microsoft.com/office/officeart/2005/8/layout/default"/>
    <dgm:cxn modelId="{A7EF376D-60DA-44DF-BED9-A077936AA8C0}" type="presOf" srcId="{86660B46-7A99-45CA-827C-7BA52639CAB0}" destId="{E2945EC9-C027-4A09-98F1-2CB9260AC188}" srcOrd="0" destOrd="0" presId="urn:microsoft.com/office/officeart/2005/8/layout/default"/>
    <dgm:cxn modelId="{0CD17270-268B-4F01-B633-A98DAE590BC9}" type="presOf" srcId="{FDFB8599-4A86-4AA4-9BB9-CEB4167149A3}" destId="{DA05730D-73C9-4AC0-B962-947636E154EB}" srcOrd="0" destOrd="0" presId="urn:microsoft.com/office/officeart/2005/8/layout/default"/>
    <dgm:cxn modelId="{70AFF354-6A7A-4651-BCA2-2B38D906B26B}" type="presOf" srcId="{46F3D23E-8085-408D-BC83-B04F2A73934F}" destId="{AAEBD1C7-CF4F-458A-8F3C-33E91B6EBB16}" srcOrd="0" destOrd="0" presId="urn:microsoft.com/office/officeart/2005/8/layout/default"/>
    <dgm:cxn modelId="{D24C2685-E852-4F71-851F-34AC11EC6EE3}" srcId="{86660B46-7A99-45CA-827C-7BA52639CAB0}" destId="{FDFB8599-4A86-4AA4-9BB9-CEB4167149A3}" srcOrd="2" destOrd="0" parTransId="{9965F983-106F-40B3-A70F-2C08A9CD8A1F}" sibTransId="{481728E6-3A0A-431B-A920-C270BE918904}"/>
    <dgm:cxn modelId="{29F2308F-3D30-4B7A-A208-3CF0AD7301F0}" type="presOf" srcId="{ED278D3A-BF3E-47C3-9B0A-CCB02050F961}" destId="{706DA281-7E88-4289-9AF1-3C9EEA1CE764}" srcOrd="0" destOrd="0" presId="urn:microsoft.com/office/officeart/2005/8/layout/default"/>
    <dgm:cxn modelId="{C93C0BA1-A157-406F-8230-231B5BDA5DFB}" srcId="{86660B46-7A99-45CA-827C-7BA52639CAB0}" destId="{46F3D23E-8085-408D-BC83-B04F2A73934F}" srcOrd="1" destOrd="0" parTransId="{EA04E9A0-6932-48F0-9AEF-518115525DEE}" sibTransId="{077388A7-C87D-4B4C-8C0D-4C4D8D882E9A}"/>
    <dgm:cxn modelId="{E0D6D6D9-1858-4F1F-8B07-1AE1C188EACD}" srcId="{86660B46-7A99-45CA-827C-7BA52639CAB0}" destId="{F5135D4C-8E64-46B5-BD2F-8EB099074A01}" srcOrd="5" destOrd="0" parTransId="{5D837A1C-AD8A-4FED-B004-C35AB22DF462}" sibTransId="{7A33849C-F28C-46FF-80B4-6970865F3A19}"/>
    <dgm:cxn modelId="{F79E71E9-D79B-411B-938D-004F4A35DEC5}" srcId="{86660B46-7A99-45CA-827C-7BA52639CAB0}" destId="{32AAA780-801B-4503-9A3D-ED273FBC7B63}" srcOrd="3" destOrd="0" parTransId="{D90AD407-A581-4BCC-AF37-CCECE52A1B16}" sibTransId="{C41099A5-2294-4CCE-AE44-EA3C571E20CE}"/>
    <dgm:cxn modelId="{50F07FF9-B047-4178-AAD9-4CDEB60F6D63}" srcId="{86660B46-7A99-45CA-827C-7BA52639CAB0}" destId="{8481869B-82CC-4D17-B1D6-A62FDEC4B6B1}" srcOrd="4" destOrd="0" parTransId="{2AEE0B3E-DFFA-4198-90A5-65FA48F802E3}" sibTransId="{B5334558-F9DC-42CE-B9C5-5F371BEB9712}"/>
    <dgm:cxn modelId="{09303DFC-555B-4F7F-85E8-5435E9DF582C}" type="presOf" srcId="{F5135D4C-8E64-46B5-BD2F-8EB099074A01}" destId="{86DFFDD4-1B4E-4D48-852C-3707F355D4E2}" srcOrd="0" destOrd="0" presId="urn:microsoft.com/office/officeart/2005/8/layout/default"/>
    <dgm:cxn modelId="{C75889D5-8D79-47A7-9FD2-F77A88608AB2}" type="presParOf" srcId="{E2945EC9-C027-4A09-98F1-2CB9260AC188}" destId="{706DA281-7E88-4289-9AF1-3C9EEA1CE764}" srcOrd="0" destOrd="0" presId="urn:microsoft.com/office/officeart/2005/8/layout/default"/>
    <dgm:cxn modelId="{65BA1638-199E-4BAA-99FC-FDE0C6921185}" type="presParOf" srcId="{E2945EC9-C027-4A09-98F1-2CB9260AC188}" destId="{468E05A8-0328-42EC-93BC-E4FD4E8FD8DA}" srcOrd="1" destOrd="0" presId="urn:microsoft.com/office/officeart/2005/8/layout/default"/>
    <dgm:cxn modelId="{EDC6E331-D3A4-467C-B83D-5A4768ACD105}" type="presParOf" srcId="{E2945EC9-C027-4A09-98F1-2CB9260AC188}" destId="{AAEBD1C7-CF4F-458A-8F3C-33E91B6EBB16}" srcOrd="2" destOrd="0" presId="urn:microsoft.com/office/officeart/2005/8/layout/default"/>
    <dgm:cxn modelId="{1268406D-7CAA-4866-B3C2-2CD41F2B7AED}" type="presParOf" srcId="{E2945EC9-C027-4A09-98F1-2CB9260AC188}" destId="{10D5726D-AA46-4443-9811-A1CA7DD17959}" srcOrd="3" destOrd="0" presId="urn:microsoft.com/office/officeart/2005/8/layout/default"/>
    <dgm:cxn modelId="{96907024-AF85-4A76-B5DD-1EDF4299E1D7}" type="presParOf" srcId="{E2945EC9-C027-4A09-98F1-2CB9260AC188}" destId="{DA05730D-73C9-4AC0-B962-947636E154EB}" srcOrd="4" destOrd="0" presId="urn:microsoft.com/office/officeart/2005/8/layout/default"/>
    <dgm:cxn modelId="{2F6BD72F-9518-44BA-A5C7-FD3CAECD2EA0}" type="presParOf" srcId="{E2945EC9-C027-4A09-98F1-2CB9260AC188}" destId="{7B5AFAD7-EF81-4A4C-B5B0-150033F1C34A}" srcOrd="5" destOrd="0" presId="urn:microsoft.com/office/officeart/2005/8/layout/default"/>
    <dgm:cxn modelId="{6510F8DA-8CA8-4878-A529-539468600A91}" type="presParOf" srcId="{E2945EC9-C027-4A09-98F1-2CB9260AC188}" destId="{0BE1E5F0-414E-438D-995E-87A860FAAC2F}" srcOrd="6" destOrd="0" presId="urn:microsoft.com/office/officeart/2005/8/layout/default"/>
    <dgm:cxn modelId="{2941D9E3-73C3-42F1-A9E2-70D2A8D32FAC}" type="presParOf" srcId="{E2945EC9-C027-4A09-98F1-2CB9260AC188}" destId="{6A94FB35-DB73-4692-A67A-267D4C1E3CE8}" srcOrd="7" destOrd="0" presId="urn:microsoft.com/office/officeart/2005/8/layout/default"/>
    <dgm:cxn modelId="{987F901B-F5D0-45EF-A5AC-D56D79CD4827}" type="presParOf" srcId="{E2945EC9-C027-4A09-98F1-2CB9260AC188}" destId="{953E81EC-DA58-4E60-9246-D35F83C931FD}" srcOrd="8" destOrd="0" presId="urn:microsoft.com/office/officeart/2005/8/layout/default"/>
    <dgm:cxn modelId="{452B93BE-BFF4-4BD6-91F8-0E4D1C23FE44}" type="presParOf" srcId="{E2945EC9-C027-4A09-98F1-2CB9260AC188}" destId="{A12DFF78-52C5-4384-BAED-B6A7BF56393B}" srcOrd="9" destOrd="0" presId="urn:microsoft.com/office/officeart/2005/8/layout/default"/>
    <dgm:cxn modelId="{7494D5EB-3DF9-4991-8DB0-7C73AAC4B2FE}" type="presParOf" srcId="{E2945EC9-C027-4A09-98F1-2CB9260AC188}" destId="{86DFFDD4-1B4E-4D48-852C-3707F355D4E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70B75A-4AD1-4096-962C-7AFED3149202}"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02DEF61-614B-44FC-BE65-2297C4ED1F10}">
      <dgm:prSet/>
      <dgm:spPr/>
      <dgm:t>
        <a:bodyPr/>
        <a:lstStyle/>
        <a:p>
          <a:pPr>
            <a:lnSpc>
              <a:spcPct val="100000"/>
            </a:lnSpc>
          </a:pPr>
          <a:r>
            <a:rPr lang="en-US" b="1" dirty="0"/>
            <a:t>Observations</a:t>
          </a:r>
        </a:p>
      </dgm:t>
    </dgm:pt>
    <dgm:pt modelId="{ECB1C649-BF2E-413A-A74C-9C7DA896CBCF}" type="parTrans" cxnId="{A559DB8B-3D89-4B68-B3B7-EC818BD80F6E}">
      <dgm:prSet/>
      <dgm:spPr/>
      <dgm:t>
        <a:bodyPr/>
        <a:lstStyle/>
        <a:p>
          <a:endParaRPr lang="en-US"/>
        </a:p>
      </dgm:t>
    </dgm:pt>
    <dgm:pt modelId="{50F5B8A2-E00C-4A5A-9EEE-5B501135DEE9}" type="sibTrans" cxnId="{A559DB8B-3D89-4B68-B3B7-EC818BD80F6E}">
      <dgm:prSet/>
      <dgm:spPr/>
      <dgm:t>
        <a:bodyPr/>
        <a:lstStyle/>
        <a:p>
          <a:endParaRPr lang="en-US"/>
        </a:p>
      </dgm:t>
    </dgm:pt>
    <dgm:pt modelId="{E6E7ABA6-998C-44AE-B395-9EDEEE4D5E85}">
      <dgm:prSet/>
      <dgm:spPr/>
      <dgm:t>
        <a:bodyPr/>
        <a:lstStyle/>
        <a:p>
          <a:pPr>
            <a:lnSpc>
              <a:spcPct val="100000"/>
            </a:lnSpc>
          </a:pPr>
          <a:r>
            <a:rPr lang="en-US" b="1" cap="none"/>
            <a:t>What did you notice about the data? Compare and Contrast </a:t>
          </a:r>
          <a:endParaRPr lang="en-US" cap="none"/>
        </a:p>
      </dgm:t>
    </dgm:pt>
    <dgm:pt modelId="{ABAA30E6-0BF3-4E67-A602-8B02DEAFC1D9}" type="parTrans" cxnId="{69F89256-C3A5-4F5C-9E04-5AEB242C690F}">
      <dgm:prSet/>
      <dgm:spPr/>
      <dgm:t>
        <a:bodyPr/>
        <a:lstStyle/>
        <a:p>
          <a:endParaRPr lang="en-US"/>
        </a:p>
      </dgm:t>
    </dgm:pt>
    <dgm:pt modelId="{F3DF0408-2CCA-48B5-83EC-224F265B2D8C}" type="sibTrans" cxnId="{69F89256-C3A5-4F5C-9E04-5AEB242C690F}">
      <dgm:prSet/>
      <dgm:spPr/>
      <dgm:t>
        <a:bodyPr/>
        <a:lstStyle/>
        <a:p>
          <a:endParaRPr lang="en-US"/>
        </a:p>
      </dgm:t>
    </dgm:pt>
    <dgm:pt modelId="{2E87518B-ED82-45CE-989D-CE6055EB1AEB}" type="pres">
      <dgm:prSet presAssocID="{0670B75A-4AD1-4096-962C-7AFED3149202}" presName="root" presStyleCnt="0">
        <dgm:presLayoutVars>
          <dgm:dir/>
          <dgm:resizeHandles val="exact"/>
        </dgm:presLayoutVars>
      </dgm:prSet>
      <dgm:spPr/>
    </dgm:pt>
    <dgm:pt modelId="{9DF6F33B-8E7D-42A0-A1AA-D2B176997345}" type="pres">
      <dgm:prSet presAssocID="{E02DEF61-614B-44FC-BE65-2297C4ED1F10}" presName="compNode" presStyleCnt="0"/>
      <dgm:spPr/>
    </dgm:pt>
    <dgm:pt modelId="{20423F7A-0B01-4ED9-92C4-FBC8019AFD57}" type="pres">
      <dgm:prSet presAssocID="{E02DEF61-614B-44FC-BE65-2297C4ED1F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0DFED388-5960-490A-B7C3-08F147646118}" type="pres">
      <dgm:prSet presAssocID="{E02DEF61-614B-44FC-BE65-2297C4ED1F10}" presName="spaceRect" presStyleCnt="0"/>
      <dgm:spPr/>
    </dgm:pt>
    <dgm:pt modelId="{A11225C0-93AC-4EEF-8F20-9F5835799F28}" type="pres">
      <dgm:prSet presAssocID="{E02DEF61-614B-44FC-BE65-2297C4ED1F10}" presName="textRect" presStyleLbl="revTx" presStyleIdx="0" presStyleCnt="2">
        <dgm:presLayoutVars>
          <dgm:chMax val="1"/>
          <dgm:chPref val="1"/>
        </dgm:presLayoutVars>
      </dgm:prSet>
      <dgm:spPr/>
    </dgm:pt>
    <dgm:pt modelId="{AF3B8914-0ABC-466C-9868-63CB49133882}" type="pres">
      <dgm:prSet presAssocID="{50F5B8A2-E00C-4A5A-9EEE-5B501135DEE9}" presName="sibTrans" presStyleCnt="0"/>
      <dgm:spPr/>
    </dgm:pt>
    <dgm:pt modelId="{875A819E-2F9F-46FF-BEB7-BDE77ADBA405}" type="pres">
      <dgm:prSet presAssocID="{E6E7ABA6-998C-44AE-B395-9EDEEE4D5E85}" presName="compNode" presStyleCnt="0"/>
      <dgm:spPr/>
    </dgm:pt>
    <dgm:pt modelId="{5A4CF3C1-D854-482F-8A1E-8144ED8F97FC}" type="pres">
      <dgm:prSet presAssocID="{E6E7ABA6-998C-44AE-B395-9EDEEE4D5E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
        </a:ext>
      </dgm:extLst>
    </dgm:pt>
    <dgm:pt modelId="{407D2A69-0B55-4668-90D2-47D36140588E}" type="pres">
      <dgm:prSet presAssocID="{E6E7ABA6-998C-44AE-B395-9EDEEE4D5E85}" presName="spaceRect" presStyleCnt="0"/>
      <dgm:spPr/>
    </dgm:pt>
    <dgm:pt modelId="{140932B7-F4FB-431C-93AB-221DE60FA04C}" type="pres">
      <dgm:prSet presAssocID="{E6E7ABA6-998C-44AE-B395-9EDEEE4D5E85}" presName="textRect" presStyleLbl="revTx" presStyleIdx="1" presStyleCnt="2">
        <dgm:presLayoutVars>
          <dgm:chMax val="1"/>
          <dgm:chPref val="1"/>
        </dgm:presLayoutVars>
      </dgm:prSet>
      <dgm:spPr/>
    </dgm:pt>
  </dgm:ptLst>
  <dgm:cxnLst>
    <dgm:cxn modelId="{69F89256-C3A5-4F5C-9E04-5AEB242C690F}" srcId="{0670B75A-4AD1-4096-962C-7AFED3149202}" destId="{E6E7ABA6-998C-44AE-B395-9EDEEE4D5E85}" srcOrd="1" destOrd="0" parTransId="{ABAA30E6-0BF3-4E67-A602-8B02DEAFC1D9}" sibTransId="{F3DF0408-2CCA-48B5-83EC-224F265B2D8C}"/>
    <dgm:cxn modelId="{A559DB8B-3D89-4B68-B3B7-EC818BD80F6E}" srcId="{0670B75A-4AD1-4096-962C-7AFED3149202}" destId="{E02DEF61-614B-44FC-BE65-2297C4ED1F10}" srcOrd="0" destOrd="0" parTransId="{ECB1C649-BF2E-413A-A74C-9C7DA896CBCF}" sibTransId="{50F5B8A2-E00C-4A5A-9EEE-5B501135DEE9}"/>
    <dgm:cxn modelId="{406E6EA0-4BCF-4C2A-85EC-98202CEDCD27}" type="presOf" srcId="{E02DEF61-614B-44FC-BE65-2297C4ED1F10}" destId="{A11225C0-93AC-4EEF-8F20-9F5835799F28}" srcOrd="0" destOrd="0" presId="urn:microsoft.com/office/officeart/2018/2/layout/IconLabelList"/>
    <dgm:cxn modelId="{87D0D7A3-92ED-4DCD-AC44-4D0F9310B2FE}" type="presOf" srcId="{E6E7ABA6-998C-44AE-B395-9EDEEE4D5E85}" destId="{140932B7-F4FB-431C-93AB-221DE60FA04C}" srcOrd="0" destOrd="0" presId="urn:microsoft.com/office/officeart/2018/2/layout/IconLabelList"/>
    <dgm:cxn modelId="{8451C1DD-B040-4FD3-B702-9E2EAA9B3C5D}" type="presOf" srcId="{0670B75A-4AD1-4096-962C-7AFED3149202}" destId="{2E87518B-ED82-45CE-989D-CE6055EB1AEB}" srcOrd="0" destOrd="0" presId="urn:microsoft.com/office/officeart/2018/2/layout/IconLabelList"/>
    <dgm:cxn modelId="{737FD5C9-6CF8-4684-AC15-3277CC713ABE}" type="presParOf" srcId="{2E87518B-ED82-45CE-989D-CE6055EB1AEB}" destId="{9DF6F33B-8E7D-42A0-A1AA-D2B176997345}" srcOrd="0" destOrd="0" presId="urn:microsoft.com/office/officeart/2018/2/layout/IconLabelList"/>
    <dgm:cxn modelId="{8A2AE9F9-1203-4518-A7F8-38921262668D}" type="presParOf" srcId="{9DF6F33B-8E7D-42A0-A1AA-D2B176997345}" destId="{20423F7A-0B01-4ED9-92C4-FBC8019AFD57}" srcOrd="0" destOrd="0" presId="urn:microsoft.com/office/officeart/2018/2/layout/IconLabelList"/>
    <dgm:cxn modelId="{9709BA50-B495-4A3A-8092-F344F0A33EF8}" type="presParOf" srcId="{9DF6F33B-8E7D-42A0-A1AA-D2B176997345}" destId="{0DFED388-5960-490A-B7C3-08F147646118}" srcOrd="1" destOrd="0" presId="urn:microsoft.com/office/officeart/2018/2/layout/IconLabelList"/>
    <dgm:cxn modelId="{17B85436-1EDB-4F5B-AC17-DF70BCCE22F4}" type="presParOf" srcId="{9DF6F33B-8E7D-42A0-A1AA-D2B176997345}" destId="{A11225C0-93AC-4EEF-8F20-9F5835799F28}" srcOrd="2" destOrd="0" presId="urn:microsoft.com/office/officeart/2018/2/layout/IconLabelList"/>
    <dgm:cxn modelId="{FA7DA551-7171-413F-9BFE-C15EC3F75810}" type="presParOf" srcId="{2E87518B-ED82-45CE-989D-CE6055EB1AEB}" destId="{AF3B8914-0ABC-466C-9868-63CB49133882}" srcOrd="1" destOrd="0" presId="urn:microsoft.com/office/officeart/2018/2/layout/IconLabelList"/>
    <dgm:cxn modelId="{0C604DA1-E6B5-423F-9804-98284A8487BA}" type="presParOf" srcId="{2E87518B-ED82-45CE-989D-CE6055EB1AEB}" destId="{875A819E-2F9F-46FF-BEB7-BDE77ADBA405}" srcOrd="2" destOrd="0" presId="urn:microsoft.com/office/officeart/2018/2/layout/IconLabelList"/>
    <dgm:cxn modelId="{7442A6C1-2B31-4BB9-A757-751D96B64F2A}" type="presParOf" srcId="{875A819E-2F9F-46FF-BEB7-BDE77ADBA405}" destId="{5A4CF3C1-D854-482F-8A1E-8144ED8F97FC}" srcOrd="0" destOrd="0" presId="urn:microsoft.com/office/officeart/2018/2/layout/IconLabelList"/>
    <dgm:cxn modelId="{EE2A05B2-0E87-42F6-9CDC-99AB57E9BEB1}" type="presParOf" srcId="{875A819E-2F9F-46FF-BEB7-BDE77ADBA405}" destId="{407D2A69-0B55-4668-90D2-47D36140588E}" srcOrd="1" destOrd="0" presId="urn:microsoft.com/office/officeart/2018/2/layout/IconLabelList"/>
    <dgm:cxn modelId="{B0A4369C-739C-4914-BA34-42D249A0498C}" type="presParOf" srcId="{875A819E-2F9F-46FF-BEB7-BDE77ADBA405}" destId="{140932B7-F4FB-431C-93AB-221DE60FA04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6AFFD1-E042-4750-956E-2E7020A7209D}" type="doc">
      <dgm:prSet loTypeId="urn:microsoft.com/office/officeart/2018/5/layout/IconLeaf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DD192ED6-0D45-4F85-97B0-81804636CFFC}">
      <dgm:prSet/>
      <dgm:spPr/>
      <dgm:t>
        <a:bodyPr/>
        <a:lstStyle/>
        <a:p>
          <a:pPr>
            <a:defRPr cap="all"/>
          </a:pPr>
          <a:r>
            <a:rPr lang="en-US" b="1" cap="none" dirty="0"/>
            <a:t>Improve academic performance in economically disadvantaged schools.</a:t>
          </a:r>
        </a:p>
      </dgm:t>
    </dgm:pt>
    <dgm:pt modelId="{BC2DF201-6004-4884-9A3A-A4DECA4F191B}" type="parTrans" cxnId="{BA2CED06-051B-422E-B50D-4753E3DCD047}">
      <dgm:prSet/>
      <dgm:spPr/>
      <dgm:t>
        <a:bodyPr/>
        <a:lstStyle/>
        <a:p>
          <a:endParaRPr lang="en-US"/>
        </a:p>
      </dgm:t>
    </dgm:pt>
    <dgm:pt modelId="{F8CE0BFB-5681-4F2E-8BDF-C328B3990AFE}" type="sibTrans" cxnId="{BA2CED06-051B-422E-B50D-4753E3DCD047}">
      <dgm:prSet/>
      <dgm:spPr/>
      <dgm:t>
        <a:bodyPr/>
        <a:lstStyle/>
        <a:p>
          <a:endParaRPr lang="en-US"/>
        </a:p>
      </dgm:t>
    </dgm:pt>
    <dgm:pt modelId="{A6623951-2216-4174-B973-79778523201B}">
      <dgm:prSet/>
      <dgm:spPr/>
      <dgm:t>
        <a:bodyPr/>
        <a:lstStyle/>
        <a:p>
          <a:pPr>
            <a:defRPr cap="all"/>
          </a:pPr>
          <a:r>
            <a:rPr lang="en-US" b="1" cap="none" dirty="0">
              <a:solidFill>
                <a:schemeClr val="accent5"/>
              </a:solidFill>
            </a:rPr>
            <a:t>Embed interactive new student orientations (NSO) at target high schools.</a:t>
          </a:r>
        </a:p>
      </dgm:t>
    </dgm:pt>
    <dgm:pt modelId="{072443C2-212F-4F83-B9A9-8B09EC7775E8}" type="parTrans" cxnId="{5F37AD24-7318-4648-959E-A13C3640E4B3}">
      <dgm:prSet/>
      <dgm:spPr/>
      <dgm:t>
        <a:bodyPr/>
        <a:lstStyle/>
        <a:p>
          <a:endParaRPr lang="en-US"/>
        </a:p>
      </dgm:t>
    </dgm:pt>
    <dgm:pt modelId="{8FE54D53-CB6A-4A8D-B74D-0271FAC25E5B}" type="sibTrans" cxnId="{5F37AD24-7318-4648-959E-A13C3640E4B3}">
      <dgm:prSet/>
      <dgm:spPr/>
      <dgm:t>
        <a:bodyPr/>
        <a:lstStyle/>
        <a:p>
          <a:endParaRPr lang="en-US"/>
        </a:p>
      </dgm:t>
    </dgm:pt>
    <dgm:pt modelId="{5998D169-9870-4974-9329-113723425D92}">
      <dgm:prSet/>
      <dgm:spPr/>
      <dgm:t>
        <a:bodyPr/>
        <a:lstStyle/>
        <a:p>
          <a:pPr>
            <a:defRPr cap="all"/>
          </a:pPr>
          <a:r>
            <a:rPr lang="en-US" b="1" cap="none" dirty="0">
              <a:solidFill>
                <a:schemeClr val="accent4"/>
              </a:solidFill>
            </a:rPr>
            <a:t>Increase awareness of both holistic and academic student support services. </a:t>
          </a:r>
        </a:p>
      </dgm:t>
    </dgm:pt>
    <dgm:pt modelId="{2D6B1941-EF15-4EA3-A0CD-83A751345895}" type="parTrans" cxnId="{8D788A5E-F98F-4CE8-9635-1D349E91D0E7}">
      <dgm:prSet/>
      <dgm:spPr/>
      <dgm:t>
        <a:bodyPr/>
        <a:lstStyle/>
        <a:p>
          <a:endParaRPr lang="en-US"/>
        </a:p>
      </dgm:t>
    </dgm:pt>
    <dgm:pt modelId="{BD618C90-D647-41A4-B178-7F49B895ED77}" type="sibTrans" cxnId="{8D788A5E-F98F-4CE8-9635-1D349E91D0E7}">
      <dgm:prSet/>
      <dgm:spPr/>
      <dgm:t>
        <a:bodyPr/>
        <a:lstStyle/>
        <a:p>
          <a:endParaRPr lang="en-US"/>
        </a:p>
      </dgm:t>
    </dgm:pt>
    <dgm:pt modelId="{D60B7360-59BD-42A8-A86D-0F6C433C0064}" type="pres">
      <dgm:prSet presAssocID="{F06AFFD1-E042-4750-956E-2E7020A7209D}" presName="root" presStyleCnt="0">
        <dgm:presLayoutVars>
          <dgm:dir/>
          <dgm:resizeHandles val="exact"/>
        </dgm:presLayoutVars>
      </dgm:prSet>
      <dgm:spPr/>
    </dgm:pt>
    <dgm:pt modelId="{D8905D0B-9466-4DF8-BCB0-4ECA08818C6E}" type="pres">
      <dgm:prSet presAssocID="{DD192ED6-0D45-4F85-97B0-81804636CFFC}" presName="compNode" presStyleCnt="0"/>
      <dgm:spPr/>
    </dgm:pt>
    <dgm:pt modelId="{9F3F07B0-481B-482A-A596-A5440481563C}" type="pres">
      <dgm:prSet presAssocID="{DD192ED6-0D45-4F85-97B0-81804636CFFC}" presName="iconBgRect" presStyleLbl="bgShp" presStyleIdx="0" presStyleCnt="3"/>
      <dgm:spPr>
        <a:prstGeom prst="round2DiagRect">
          <a:avLst>
            <a:gd name="adj1" fmla="val 29727"/>
            <a:gd name="adj2" fmla="val 0"/>
          </a:avLst>
        </a:prstGeom>
        <a:solidFill>
          <a:schemeClr val="accent5"/>
        </a:solidFill>
      </dgm:spPr>
    </dgm:pt>
    <dgm:pt modelId="{F4484905-8057-43A8-BEBC-17CD0EE0C978}" type="pres">
      <dgm:prSet presAssocID="{DD192ED6-0D45-4F85-97B0-81804636CFF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FD60170C-43BE-45F3-BFDD-5D065F9A2A15}" type="pres">
      <dgm:prSet presAssocID="{DD192ED6-0D45-4F85-97B0-81804636CFFC}" presName="spaceRect" presStyleCnt="0"/>
      <dgm:spPr/>
    </dgm:pt>
    <dgm:pt modelId="{F4B2683D-00B2-409B-AA3B-36B7B9A03B5B}" type="pres">
      <dgm:prSet presAssocID="{DD192ED6-0D45-4F85-97B0-81804636CFFC}" presName="textRect" presStyleLbl="revTx" presStyleIdx="0" presStyleCnt="3">
        <dgm:presLayoutVars>
          <dgm:chMax val="1"/>
          <dgm:chPref val="1"/>
        </dgm:presLayoutVars>
      </dgm:prSet>
      <dgm:spPr/>
    </dgm:pt>
    <dgm:pt modelId="{39595A8D-396F-4AE2-BBE4-242DD63B9DD0}" type="pres">
      <dgm:prSet presAssocID="{F8CE0BFB-5681-4F2E-8BDF-C328B3990AFE}" presName="sibTrans" presStyleCnt="0"/>
      <dgm:spPr/>
    </dgm:pt>
    <dgm:pt modelId="{B533484F-CC5C-4CB8-8CDB-C59EB8E94179}" type="pres">
      <dgm:prSet presAssocID="{A6623951-2216-4174-B973-79778523201B}" presName="compNode" presStyleCnt="0"/>
      <dgm:spPr/>
    </dgm:pt>
    <dgm:pt modelId="{4EE87641-E22E-4362-A7B1-B5F6E8BB41F5}" type="pres">
      <dgm:prSet presAssocID="{A6623951-2216-4174-B973-79778523201B}" presName="iconBgRect" presStyleLbl="bgShp" presStyleIdx="1" presStyleCnt="3"/>
      <dgm:spPr>
        <a:prstGeom prst="round2DiagRect">
          <a:avLst>
            <a:gd name="adj1" fmla="val 29727"/>
            <a:gd name="adj2" fmla="val 0"/>
          </a:avLst>
        </a:prstGeom>
        <a:solidFill>
          <a:schemeClr val="accent4"/>
        </a:solidFill>
      </dgm:spPr>
    </dgm:pt>
    <dgm:pt modelId="{011543A1-5606-45CE-8349-E65CD303874D}" type="pres">
      <dgm:prSet presAssocID="{A6623951-2216-4174-B973-7977852320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6132ACA-4A74-4E41-84D3-7C7C3D9445C4}" type="pres">
      <dgm:prSet presAssocID="{A6623951-2216-4174-B973-79778523201B}" presName="spaceRect" presStyleCnt="0"/>
      <dgm:spPr/>
    </dgm:pt>
    <dgm:pt modelId="{C6B17A75-E877-4E71-AA91-8375AB56A0D9}" type="pres">
      <dgm:prSet presAssocID="{A6623951-2216-4174-B973-79778523201B}" presName="textRect" presStyleLbl="revTx" presStyleIdx="1" presStyleCnt="3">
        <dgm:presLayoutVars>
          <dgm:chMax val="1"/>
          <dgm:chPref val="1"/>
        </dgm:presLayoutVars>
      </dgm:prSet>
      <dgm:spPr/>
    </dgm:pt>
    <dgm:pt modelId="{261665A4-41EE-4CC5-971D-D6E4610C964C}" type="pres">
      <dgm:prSet presAssocID="{8FE54D53-CB6A-4A8D-B74D-0271FAC25E5B}" presName="sibTrans" presStyleCnt="0"/>
      <dgm:spPr/>
    </dgm:pt>
    <dgm:pt modelId="{A220B0A8-6C40-4C57-BD41-C875183FA792}" type="pres">
      <dgm:prSet presAssocID="{5998D169-9870-4974-9329-113723425D92}" presName="compNode" presStyleCnt="0"/>
      <dgm:spPr/>
    </dgm:pt>
    <dgm:pt modelId="{03804E94-BCEA-469F-BE0B-96A28A2DC8D9}" type="pres">
      <dgm:prSet presAssocID="{5998D169-9870-4974-9329-113723425D92}" presName="iconBgRect" presStyleLbl="bgShp" presStyleIdx="2" presStyleCnt="3"/>
      <dgm:spPr>
        <a:prstGeom prst="round2DiagRect">
          <a:avLst>
            <a:gd name="adj1" fmla="val 29727"/>
            <a:gd name="adj2" fmla="val 0"/>
          </a:avLst>
        </a:prstGeom>
        <a:solidFill>
          <a:schemeClr val="accent2"/>
        </a:solidFill>
      </dgm:spPr>
    </dgm:pt>
    <dgm:pt modelId="{3D1C9A16-7C00-4F6D-AA7C-43CAAB095076}" type="pres">
      <dgm:prSet presAssocID="{5998D169-9870-4974-9329-113723425D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EB8139F0-33A4-4094-9860-E469B4223579}" type="pres">
      <dgm:prSet presAssocID="{5998D169-9870-4974-9329-113723425D92}" presName="spaceRect" presStyleCnt="0"/>
      <dgm:spPr/>
    </dgm:pt>
    <dgm:pt modelId="{DF5D142F-89CA-44FA-8A2A-5D3D89854699}" type="pres">
      <dgm:prSet presAssocID="{5998D169-9870-4974-9329-113723425D92}" presName="textRect" presStyleLbl="revTx" presStyleIdx="2" presStyleCnt="3">
        <dgm:presLayoutVars>
          <dgm:chMax val="1"/>
          <dgm:chPref val="1"/>
        </dgm:presLayoutVars>
      </dgm:prSet>
      <dgm:spPr/>
    </dgm:pt>
  </dgm:ptLst>
  <dgm:cxnLst>
    <dgm:cxn modelId="{BA2CED06-051B-422E-B50D-4753E3DCD047}" srcId="{F06AFFD1-E042-4750-956E-2E7020A7209D}" destId="{DD192ED6-0D45-4F85-97B0-81804636CFFC}" srcOrd="0" destOrd="0" parTransId="{BC2DF201-6004-4884-9A3A-A4DECA4F191B}" sibTransId="{F8CE0BFB-5681-4F2E-8BDF-C328B3990AFE}"/>
    <dgm:cxn modelId="{5F37AD24-7318-4648-959E-A13C3640E4B3}" srcId="{F06AFFD1-E042-4750-956E-2E7020A7209D}" destId="{A6623951-2216-4174-B973-79778523201B}" srcOrd="1" destOrd="0" parTransId="{072443C2-212F-4F83-B9A9-8B09EC7775E8}" sibTransId="{8FE54D53-CB6A-4A8D-B74D-0271FAC25E5B}"/>
    <dgm:cxn modelId="{8D788A5E-F98F-4CE8-9635-1D349E91D0E7}" srcId="{F06AFFD1-E042-4750-956E-2E7020A7209D}" destId="{5998D169-9870-4974-9329-113723425D92}" srcOrd="2" destOrd="0" parTransId="{2D6B1941-EF15-4EA3-A0CD-83A751345895}" sibTransId="{BD618C90-D647-41A4-B178-7F49B895ED77}"/>
    <dgm:cxn modelId="{3D40A787-0D96-4D8D-BF32-F31D2FA40151}" type="presOf" srcId="{A6623951-2216-4174-B973-79778523201B}" destId="{C6B17A75-E877-4E71-AA91-8375AB56A0D9}" srcOrd="0" destOrd="0" presId="urn:microsoft.com/office/officeart/2018/5/layout/IconLeafLabelList"/>
    <dgm:cxn modelId="{3995929C-D6B1-4A11-9807-072BCD564114}" type="presOf" srcId="{F06AFFD1-E042-4750-956E-2E7020A7209D}" destId="{D60B7360-59BD-42A8-A86D-0F6C433C0064}" srcOrd="0" destOrd="0" presId="urn:microsoft.com/office/officeart/2018/5/layout/IconLeafLabelList"/>
    <dgm:cxn modelId="{E144ACE4-17C8-4B46-824C-DA3CD55CCD76}" type="presOf" srcId="{DD192ED6-0D45-4F85-97B0-81804636CFFC}" destId="{F4B2683D-00B2-409B-AA3B-36B7B9A03B5B}" srcOrd="0" destOrd="0" presId="urn:microsoft.com/office/officeart/2018/5/layout/IconLeafLabelList"/>
    <dgm:cxn modelId="{DC87CDF0-1CA3-404D-AE74-D8BDF2250A0B}" type="presOf" srcId="{5998D169-9870-4974-9329-113723425D92}" destId="{DF5D142F-89CA-44FA-8A2A-5D3D89854699}" srcOrd="0" destOrd="0" presId="urn:microsoft.com/office/officeart/2018/5/layout/IconLeafLabelList"/>
    <dgm:cxn modelId="{689871F9-BE2A-4451-A681-28500AC36E0D}" type="presParOf" srcId="{D60B7360-59BD-42A8-A86D-0F6C433C0064}" destId="{D8905D0B-9466-4DF8-BCB0-4ECA08818C6E}" srcOrd="0" destOrd="0" presId="urn:microsoft.com/office/officeart/2018/5/layout/IconLeafLabelList"/>
    <dgm:cxn modelId="{45289484-30AA-43FB-ABB9-3A8EC5094CDD}" type="presParOf" srcId="{D8905D0B-9466-4DF8-BCB0-4ECA08818C6E}" destId="{9F3F07B0-481B-482A-A596-A5440481563C}" srcOrd="0" destOrd="0" presId="urn:microsoft.com/office/officeart/2018/5/layout/IconLeafLabelList"/>
    <dgm:cxn modelId="{A3E09793-3D19-43FD-87BA-938FA70CD3ED}" type="presParOf" srcId="{D8905D0B-9466-4DF8-BCB0-4ECA08818C6E}" destId="{F4484905-8057-43A8-BEBC-17CD0EE0C978}" srcOrd="1" destOrd="0" presId="urn:microsoft.com/office/officeart/2018/5/layout/IconLeafLabelList"/>
    <dgm:cxn modelId="{03884F28-8EEF-4610-AE9B-BBD3A1FEC0EE}" type="presParOf" srcId="{D8905D0B-9466-4DF8-BCB0-4ECA08818C6E}" destId="{FD60170C-43BE-45F3-BFDD-5D065F9A2A15}" srcOrd="2" destOrd="0" presId="urn:microsoft.com/office/officeart/2018/5/layout/IconLeafLabelList"/>
    <dgm:cxn modelId="{B3575F97-FA65-4ED6-89DF-390E158D84A3}" type="presParOf" srcId="{D8905D0B-9466-4DF8-BCB0-4ECA08818C6E}" destId="{F4B2683D-00B2-409B-AA3B-36B7B9A03B5B}" srcOrd="3" destOrd="0" presId="urn:microsoft.com/office/officeart/2018/5/layout/IconLeafLabelList"/>
    <dgm:cxn modelId="{4D78979B-1A33-4995-8DED-90754248618A}" type="presParOf" srcId="{D60B7360-59BD-42A8-A86D-0F6C433C0064}" destId="{39595A8D-396F-4AE2-BBE4-242DD63B9DD0}" srcOrd="1" destOrd="0" presId="urn:microsoft.com/office/officeart/2018/5/layout/IconLeafLabelList"/>
    <dgm:cxn modelId="{2D1422CB-639C-415A-B7B5-5D069DC94B20}" type="presParOf" srcId="{D60B7360-59BD-42A8-A86D-0F6C433C0064}" destId="{B533484F-CC5C-4CB8-8CDB-C59EB8E94179}" srcOrd="2" destOrd="0" presId="urn:microsoft.com/office/officeart/2018/5/layout/IconLeafLabelList"/>
    <dgm:cxn modelId="{7CDD023F-CA40-4199-8858-7E871F697861}" type="presParOf" srcId="{B533484F-CC5C-4CB8-8CDB-C59EB8E94179}" destId="{4EE87641-E22E-4362-A7B1-B5F6E8BB41F5}" srcOrd="0" destOrd="0" presId="urn:microsoft.com/office/officeart/2018/5/layout/IconLeafLabelList"/>
    <dgm:cxn modelId="{38C09B4D-23EB-40D6-A698-4CF7EE3FD77A}" type="presParOf" srcId="{B533484F-CC5C-4CB8-8CDB-C59EB8E94179}" destId="{011543A1-5606-45CE-8349-E65CD303874D}" srcOrd="1" destOrd="0" presId="urn:microsoft.com/office/officeart/2018/5/layout/IconLeafLabelList"/>
    <dgm:cxn modelId="{F309B14B-A78A-401B-98A5-29697E50401C}" type="presParOf" srcId="{B533484F-CC5C-4CB8-8CDB-C59EB8E94179}" destId="{26132ACA-4A74-4E41-84D3-7C7C3D9445C4}" srcOrd="2" destOrd="0" presId="urn:microsoft.com/office/officeart/2018/5/layout/IconLeafLabelList"/>
    <dgm:cxn modelId="{3B31C008-7AEF-4670-8C16-C5796D0AF586}" type="presParOf" srcId="{B533484F-CC5C-4CB8-8CDB-C59EB8E94179}" destId="{C6B17A75-E877-4E71-AA91-8375AB56A0D9}" srcOrd="3" destOrd="0" presId="urn:microsoft.com/office/officeart/2018/5/layout/IconLeafLabelList"/>
    <dgm:cxn modelId="{13138B3A-CF31-45F2-BE21-E627C535E950}" type="presParOf" srcId="{D60B7360-59BD-42A8-A86D-0F6C433C0064}" destId="{261665A4-41EE-4CC5-971D-D6E4610C964C}" srcOrd="3" destOrd="0" presId="urn:microsoft.com/office/officeart/2018/5/layout/IconLeafLabelList"/>
    <dgm:cxn modelId="{BB0EC4C6-9200-4CC5-A0A3-AFFC1ADEA979}" type="presParOf" srcId="{D60B7360-59BD-42A8-A86D-0F6C433C0064}" destId="{A220B0A8-6C40-4C57-BD41-C875183FA792}" srcOrd="4" destOrd="0" presId="urn:microsoft.com/office/officeart/2018/5/layout/IconLeafLabelList"/>
    <dgm:cxn modelId="{6D005FBA-712D-4895-A4FB-B42C7BEA8C49}" type="presParOf" srcId="{A220B0A8-6C40-4C57-BD41-C875183FA792}" destId="{03804E94-BCEA-469F-BE0B-96A28A2DC8D9}" srcOrd="0" destOrd="0" presId="urn:microsoft.com/office/officeart/2018/5/layout/IconLeafLabelList"/>
    <dgm:cxn modelId="{37126AF9-E366-4488-83C0-ADFDF510E6A9}" type="presParOf" srcId="{A220B0A8-6C40-4C57-BD41-C875183FA792}" destId="{3D1C9A16-7C00-4F6D-AA7C-43CAAB095076}" srcOrd="1" destOrd="0" presId="urn:microsoft.com/office/officeart/2018/5/layout/IconLeafLabelList"/>
    <dgm:cxn modelId="{07A85701-D7FC-49F4-9C99-B2334EE1D848}" type="presParOf" srcId="{A220B0A8-6C40-4C57-BD41-C875183FA792}" destId="{EB8139F0-33A4-4094-9860-E469B4223579}" srcOrd="2" destOrd="0" presId="urn:microsoft.com/office/officeart/2018/5/layout/IconLeafLabelList"/>
    <dgm:cxn modelId="{D59D51AE-F8CE-402D-AA0C-BF4942545AFD}" type="presParOf" srcId="{A220B0A8-6C40-4C57-BD41-C875183FA792}" destId="{DF5D142F-89CA-44FA-8A2A-5D3D89854699}" srcOrd="3" destOrd="0" presId="urn:microsoft.com/office/officeart/2018/5/layout/IconLeaf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0B75A-4AD1-4096-962C-7AFED314920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02DEF61-614B-44FC-BE65-2297C4ED1F10}">
      <dgm:prSet/>
      <dgm:spPr/>
      <dgm:t>
        <a:bodyPr/>
        <a:lstStyle/>
        <a:p>
          <a:pPr>
            <a:defRPr cap="all"/>
          </a:pPr>
          <a:r>
            <a:rPr lang="en-US" b="1" dirty="0"/>
            <a:t>Be part of the conversation. </a:t>
          </a:r>
        </a:p>
      </dgm:t>
    </dgm:pt>
    <dgm:pt modelId="{ECB1C649-BF2E-413A-A74C-9C7DA896CBCF}" type="parTrans" cxnId="{A559DB8B-3D89-4B68-B3B7-EC818BD80F6E}">
      <dgm:prSet/>
      <dgm:spPr/>
      <dgm:t>
        <a:bodyPr/>
        <a:lstStyle/>
        <a:p>
          <a:endParaRPr lang="en-US"/>
        </a:p>
      </dgm:t>
    </dgm:pt>
    <dgm:pt modelId="{50F5B8A2-E00C-4A5A-9EEE-5B501135DEE9}" type="sibTrans" cxnId="{A559DB8B-3D89-4B68-B3B7-EC818BD80F6E}">
      <dgm:prSet/>
      <dgm:spPr/>
      <dgm:t>
        <a:bodyPr/>
        <a:lstStyle/>
        <a:p>
          <a:endParaRPr lang="en-US"/>
        </a:p>
      </dgm:t>
    </dgm:pt>
    <dgm:pt modelId="{E6E7ABA6-998C-44AE-B395-9EDEEE4D5E85}">
      <dgm:prSet/>
      <dgm:spPr/>
      <dgm:t>
        <a:bodyPr/>
        <a:lstStyle/>
        <a:p>
          <a:pPr>
            <a:defRPr cap="all"/>
          </a:pPr>
          <a:r>
            <a:rPr lang="en-US" b="1" cap="none" dirty="0"/>
            <a:t>Think, pair, and share </a:t>
          </a:r>
          <a:r>
            <a:rPr lang="en-US" cap="none" dirty="0"/>
            <a:t>5-10 min about what things you recommend we do as educators to close the academic performance gaps.</a:t>
          </a:r>
        </a:p>
      </dgm:t>
    </dgm:pt>
    <dgm:pt modelId="{ABAA30E6-0BF3-4E67-A602-8B02DEAFC1D9}" type="parTrans" cxnId="{69F89256-C3A5-4F5C-9E04-5AEB242C690F}">
      <dgm:prSet/>
      <dgm:spPr/>
      <dgm:t>
        <a:bodyPr/>
        <a:lstStyle/>
        <a:p>
          <a:endParaRPr lang="en-US"/>
        </a:p>
      </dgm:t>
    </dgm:pt>
    <dgm:pt modelId="{F3DF0408-2CCA-48B5-83EC-224F265B2D8C}" type="sibTrans" cxnId="{69F89256-C3A5-4F5C-9E04-5AEB242C690F}">
      <dgm:prSet/>
      <dgm:spPr/>
      <dgm:t>
        <a:bodyPr/>
        <a:lstStyle/>
        <a:p>
          <a:endParaRPr lang="en-US"/>
        </a:p>
      </dgm:t>
    </dgm:pt>
    <dgm:pt modelId="{80AAC718-CFB6-44F2-BDC3-A26D4B2947D9}" type="pres">
      <dgm:prSet presAssocID="{0670B75A-4AD1-4096-962C-7AFED3149202}" presName="root" presStyleCnt="0">
        <dgm:presLayoutVars>
          <dgm:dir/>
          <dgm:resizeHandles val="exact"/>
        </dgm:presLayoutVars>
      </dgm:prSet>
      <dgm:spPr/>
    </dgm:pt>
    <dgm:pt modelId="{D648AE05-003F-4F66-B8E1-795C0D934758}" type="pres">
      <dgm:prSet presAssocID="{E02DEF61-614B-44FC-BE65-2297C4ED1F10}" presName="compNode" presStyleCnt="0"/>
      <dgm:spPr/>
    </dgm:pt>
    <dgm:pt modelId="{A35B487B-10CE-4E9F-9587-DD775CBBA2B4}" type="pres">
      <dgm:prSet presAssocID="{E02DEF61-614B-44FC-BE65-2297C4ED1F10}" presName="iconBgRect" presStyleLbl="bgShp" presStyleIdx="0" presStyleCnt="2"/>
      <dgm:spPr/>
    </dgm:pt>
    <dgm:pt modelId="{A31D4564-76BD-4806-9094-E56C5FA9ADA0}" type="pres">
      <dgm:prSet presAssocID="{E02DEF61-614B-44FC-BE65-2297C4ED1F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BD28FFE7-D5F9-4F1C-B5D6-431790EA826E}" type="pres">
      <dgm:prSet presAssocID="{E02DEF61-614B-44FC-BE65-2297C4ED1F10}" presName="spaceRect" presStyleCnt="0"/>
      <dgm:spPr/>
    </dgm:pt>
    <dgm:pt modelId="{B941D8D8-03D8-415C-83A0-7E69EAF94F65}" type="pres">
      <dgm:prSet presAssocID="{E02DEF61-614B-44FC-BE65-2297C4ED1F10}" presName="textRect" presStyleLbl="revTx" presStyleIdx="0" presStyleCnt="2">
        <dgm:presLayoutVars>
          <dgm:chMax val="1"/>
          <dgm:chPref val="1"/>
        </dgm:presLayoutVars>
      </dgm:prSet>
      <dgm:spPr/>
    </dgm:pt>
    <dgm:pt modelId="{1488AFBE-3FA3-4445-993E-B1E191B9E91A}" type="pres">
      <dgm:prSet presAssocID="{50F5B8A2-E00C-4A5A-9EEE-5B501135DEE9}" presName="sibTrans" presStyleCnt="0"/>
      <dgm:spPr/>
    </dgm:pt>
    <dgm:pt modelId="{3F498EF5-01A2-40EC-9406-9EC618A3E03C}" type="pres">
      <dgm:prSet presAssocID="{E6E7ABA6-998C-44AE-B395-9EDEEE4D5E85}" presName="compNode" presStyleCnt="0"/>
      <dgm:spPr/>
    </dgm:pt>
    <dgm:pt modelId="{B8B95FFB-6913-4605-9F51-7EB3ECB2A361}" type="pres">
      <dgm:prSet presAssocID="{E6E7ABA6-998C-44AE-B395-9EDEEE4D5E85}" presName="iconBgRect" presStyleLbl="bgShp" presStyleIdx="1" presStyleCnt="2"/>
      <dgm:spPr/>
    </dgm:pt>
    <dgm:pt modelId="{91B58A32-2AEA-48B9-B99C-FC6A5D79247F}" type="pres">
      <dgm:prSet presAssocID="{E6E7ABA6-998C-44AE-B395-9EDEEE4D5E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4A19BCA-F1D3-480F-8399-A32666D48607}" type="pres">
      <dgm:prSet presAssocID="{E6E7ABA6-998C-44AE-B395-9EDEEE4D5E85}" presName="spaceRect" presStyleCnt="0"/>
      <dgm:spPr/>
    </dgm:pt>
    <dgm:pt modelId="{E1B128D6-7BA4-4C93-86A6-96D576D97A09}" type="pres">
      <dgm:prSet presAssocID="{E6E7ABA6-998C-44AE-B395-9EDEEE4D5E85}" presName="textRect" presStyleLbl="revTx" presStyleIdx="1" presStyleCnt="2">
        <dgm:presLayoutVars>
          <dgm:chMax val="1"/>
          <dgm:chPref val="1"/>
        </dgm:presLayoutVars>
      </dgm:prSet>
      <dgm:spPr/>
    </dgm:pt>
  </dgm:ptLst>
  <dgm:cxnLst>
    <dgm:cxn modelId="{BBF5B316-A52C-4F8F-80D1-475CB9E98F64}" type="presOf" srcId="{0670B75A-4AD1-4096-962C-7AFED3149202}" destId="{80AAC718-CFB6-44F2-BDC3-A26D4B2947D9}" srcOrd="0" destOrd="0" presId="urn:microsoft.com/office/officeart/2018/5/layout/IconCircleLabelList"/>
    <dgm:cxn modelId="{69F89256-C3A5-4F5C-9E04-5AEB242C690F}" srcId="{0670B75A-4AD1-4096-962C-7AFED3149202}" destId="{E6E7ABA6-998C-44AE-B395-9EDEEE4D5E85}" srcOrd="1" destOrd="0" parTransId="{ABAA30E6-0BF3-4E67-A602-8B02DEAFC1D9}" sibTransId="{F3DF0408-2CCA-48B5-83EC-224F265B2D8C}"/>
    <dgm:cxn modelId="{CBF71486-1F80-4379-9AED-7FEFECEFFA9E}" type="presOf" srcId="{E6E7ABA6-998C-44AE-B395-9EDEEE4D5E85}" destId="{E1B128D6-7BA4-4C93-86A6-96D576D97A09}" srcOrd="0" destOrd="0" presId="urn:microsoft.com/office/officeart/2018/5/layout/IconCircleLabelList"/>
    <dgm:cxn modelId="{A559DB8B-3D89-4B68-B3B7-EC818BD80F6E}" srcId="{0670B75A-4AD1-4096-962C-7AFED3149202}" destId="{E02DEF61-614B-44FC-BE65-2297C4ED1F10}" srcOrd="0" destOrd="0" parTransId="{ECB1C649-BF2E-413A-A74C-9C7DA896CBCF}" sibTransId="{50F5B8A2-E00C-4A5A-9EEE-5B501135DEE9}"/>
    <dgm:cxn modelId="{103988AE-99F4-43B5-A0DF-1F3401A7B985}" type="presOf" srcId="{E02DEF61-614B-44FC-BE65-2297C4ED1F10}" destId="{B941D8D8-03D8-415C-83A0-7E69EAF94F65}" srcOrd="0" destOrd="0" presId="urn:microsoft.com/office/officeart/2018/5/layout/IconCircleLabelList"/>
    <dgm:cxn modelId="{0ED6E6F6-1419-42C1-A567-8ADA395EF8D6}" type="presParOf" srcId="{80AAC718-CFB6-44F2-BDC3-A26D4B2947D9}" destId="{D648AE05-003F-4F66-B8E1-795C0D934758}" srcOrd="0" destOrd="0" presId="urn:microsoft.com/office/officeart/2018/5/layout/IconCircleLabelList"/>
    <dgm:cxn modelId="{BF290220-8D16-4134-933E-8D88C9061E4D}" type="presParOf" srcId="{D648AE05-003F-4F66-B8E1-795C0D934758}" destId="{A35B487B-10CE-4E9F-9587-DD775CBBA2B4}" srcOrd="0" destOrd="0" presId="urn:microsoft.com/office/officeart/2018/5/layout/IconCircleLabelList"/>
    <dgm:cxn modelId="{B2E7790C-959D-4424-A135-CDD514148211}" type="presParOf" srcId="{D648AE05-003F-4F66-B8E1-795C0D934758}" destId="{A31D4564-76BD-4806-9094-E56C5FA9ADA0}" srcOrd="1" destOrd="0" presId="urn:microsoft.com/office/officeart/2018/5/layout/IconCircleLabelList"/>
    <dgm:cxn modelId="{0B436AB0-9AE6-42CA-A864-995B52973548}" type="presParOf" srcId="{D648AE05-003F-4F66-B8E1-795C0D934758}" destId="{BD28FFE7-D5F9-4F1C-B5D6-431790EA826E}" srcOrd="2" destOrd="0" presId="urn:microsoft.com/office/officeart/2018/5/layout/IconCircleLabelList"/>
    <dgm:cxn modelId="{5361A164-36D6-44EA-ADBE-7E830FCD8E54}" type="presParOf" srcId="{D648AE05-003F-4F66-B8E1-795C0D934758}" destId="{B941D8D8-03D8-415C-83A0-7E69EAF94F65}" srcOrd="3" destOrd="0" presId="urn:microsoft.com/office/officeart/2018/5/layout/IconCircleLabelList"/>
    <dgm:cxn modelId="{27581640-D707-4EF8-B595-159D32F4F315}" type="presParOf" srcId="{80AAC718-CFB6-44F2-BDC3-A26D4B2947D9}" destId="{1488AFBE-3FA3-4445-993E-B1E191B9E91A}" srcOrd="1" destOrd="0" presId="urn:microsoft.com/office/officeart/2018/5/layout/IconCircleLabelList"/>
    <dgm:cxn modelId="{A41EC94E-5B3A-452E-97A2-0181CDAA94DF}" type="presParOf" srcId="{80AAC718-CFB6-44F2-BDC3-A26D4B2947D9}" destId="{3F498EF5-01A2-40EC-9406-9EC618A3E03C}" srcOrd="2" destOrd="0" presId="urn:microsoft.com/office/officeart/2018/5/layout/IconCircleLabelList"/>
    <dgm:cxn modelId="{B9A9B70E-E385-42EB-BCE5-B2C23C07CC5E}" type="presParOf" srcId="{3F498EF5-01A2-40EC-9406-9EC618A3E03C}" destId="{B8B95FFB-6913-4605-9F51-7EB3ECB2A361}" srcOrd="0" destOrd="0" presId="urn:microsoft.com/office/officeart/2018/5/layout/IconCircleLabelList"/>
    <dgm:cxn modelId="{D7754C7C-C498-406A-8A16-092CE8B0D131}" type="presParOf" srcId="{3F498EF5-01A2-40EC-9406-9EC618A3E03C}" destId="{91B58A32-2AEA-48B9-B99C-FC6A5D79247F}" srcOrd="1" destOrd="0" presId="urn:microsoft.com/office/officeart/2018/5/layout/IconCircleLabelList"/>
    <dgm:cxn modelId="{C4595050-84BE-4C08-8ED7-0CC52B8D1B44}" type="presParOf" srcId="{3F498EF5-01A2-40EC-9406-9EC618A3E03C}" destId="{E4A19BCA-F1D3-480F-8399-A32666D48607}" srcOrd="2" destOrd="0" presId="urn:microsoft.com/office/officeart/2018/5/layout/IconCircleLabelList"/>
    <dgm:cxn modelId="{B40CB96B-262C-4C31-86A4-5208D2E7D057}" type="presParOf" srcId="{3F498EF5-01A2-40EC-9406-9EC618A3E03C}" destId="{E1B128D6-7BA4-4C93-86A6-96D576D97A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FB49EB-193C-4F51-B1CD-F9262823858B}"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82422BE4-173C-41A0-A9DD-2C5449F7893A}">
      <dgm:prSet/>
      <dgm:spPr/>
      <dgm:t>
        <a:bodyPr/>
        <a:lstStyle/>
        <a:p>
          <a:r>
            <a:rPr lang="en-US" dirty="0"/>
            <a:t>Implement transformational leadership &amp; engaging curriculum design.</a:t>
          </a:r>
        </a:p>
      </dgm:t>
    </dgm:pt>
    <dgm:pt modelId="{C16555F0-91CC-4EB6-811E-B75C5EF7199B}" type="parTrans" cxnId="{E2F2B5F1-AAAA-491A-9352-09F6873A38B0}">
      <dgm:prSet/>
      <dgm:spPr/>
      <dgm:t>
        <a:bodyPr/>
        <a:lstStyle/>
        <a:p>
          <a:endParaRPr lang="en-US"/>
        </a:p>
      </dgm:t>
    </dgm:pt>
    <dgm:pt modelId="{85421AC6-8EF8-4B6F-9B3E-51175A9980FC}" type="sibTrans" cxnId="{E2F2B5F1-AAAA-491A-9352-09F6873A38B0}">
      <dgm:prSet/>
      <dgm:spPr/>
      <dgm:t>
        <a:bodyPr/>
        <a:lstStyle/>
        <a:p>
          <a:endParaRPr lang="en-US"/>
        </a:p>
      </dgm:t>
    </dgm:pt>
    <dgm:pt modelId="{2F698BC7-8F37-4FD4-9F80-E2CFA52DB4D3}">
      <dgm:prSet/>
      <dgm:spPr/>
      <dgm:t>
        <a:bodyPr/>
        <a:lstStyle/>
        <a:p>
          <a:r>
            <a:rPr lang="en-US" dirty="0"/>
            <a:t>Embed NSOs in high schools with interactive sessions.</a:t>
          </a:r>
        </a:p>
      </dgm:t>
    </dgm:pt>
    <dgm:pt modelId="{67636BF7-8913-46FE-90DF-0EDD6E6C7400}" type="parTrans" cxnId="{6ACE896D-D343-49E4-B113-87AEACA3B975}">
      <dgm:prSet/>
      <dgm:spPr/>
      <dgm:t>
        <a:bodyPr/>
        <a:lstStyle/>
        <a:p>
          <a:endParaRPr lang="en-US"/>
        </a:p>
      </dgm:t>
    </dgm:pt>
    <dgm:pt modelId="{005E71EC-838F-47F2-B154-C69CAAF6279A}" type="sibTrans" cxnId="{6ACE896D-D343-49E4-B113-87AEACA3B975}">
      <dgm:prSet/>
      <dgm:spPr/>
      <dgm:t>
        <a:bodyPr/>
        <a:lstStyle/>
        <a:p>
          <a:endParaRPr lang="en-US"/>
        </a:p>
      </dgm:t>
    </dgm:pt>
    <dgm:pt modelId="{35D097E8-3A9B-4F41-9005-71A0504BE45E}">
      <dgm:prSet/>
      <dgm:spPr/>
      <dgm:t>
        <a:bodyPr/>
        <a:lstStyle/>
        <a:p>
          <a:r>
            <a:rPr lang="en-US" dirty="0"/>
            <a:t>Increase awareness of student support services (tutoring, food, counseling, </a:t>
          </a:r>
          <a:r>
            <a:rPr lang="en-US" dirty="0" err="1"/>
            <a:t>etc</a:t>
          </a:r>
          <a:r>
            <a:rPr lang="en-US" dirty="0"/>
            <a:t>).</a:t>
          </a:r>
        </a:p>
      </dgm:t>
    </dgm:pt>
    <dgm:pt modelId="{F50ED070-F403-4651-9ABE-F0E82B25D5CC}" type="parTrans" cxnId="{D3C16F9E-3C5D-4287-A05D-A1A76A51BD28}">
      <dgm:prSet/>
      <dgm:spPr/>
      <dgm:t>
        <a:bodyPr/>
        <a:lstStyle/>
        <a:p>
          <a:endParaRPr lang="en-US"/>
        </a:p>
      </dgm:t>
    </dgm:pt>
    <dgm:pt modelId="{6188AD2A-0049-4220-9825-0C1F8E34BEFF}" type="sibTrans" cxnId="{D3C16F9E-3C5D-4287-A05D-A1A76A51BD28}">
      <dgm:prSet/>
      <dgm:spPr/>
      <dgm:t>
        <a:bodyPr/>
        <a:lstStyle/>
        <a:p>
          <a:endParaRPr lang="en-US"/>
        </a:p>
      </dgm:t>
    </dgm:pt>
    <dgm:pt modelId="{71F54AA0-6125-4C74-837B-8A57467E71DC}">
      <dgm:prSet/>
      <dgm:spPr/>
      <dgm:t>
        <a:bodyPr/>
        <a:lstStyle/>
        <a:p>
          <a:r>
            <a:rPr lang="en-US" dirty="0"/>
            <a:t>Holistic student support: addressing food, housing, transportation, and mental health.</a:t>
          </a:r>
        </a:p>
      </dgm:t>
    </dgm:pt>
    <dgm:pt modelId="{80D3CE87-CE9D-40E4-AC4F-457112E8DEB8}" type="parTrans" cxnId="{FE1488B4-FC70-4E3C-91B2-5AB788B6E37C}">
      <dgm:prSet/>
      <dgm:spPr/>
      <dgm:t>
        <a:bodyPr/>
        <a:lstStyle/>
        <a:p>
          <a:endParaRPr lang="en-US"/>
        </a:p>
      </dgm:t>
    </dgm:pt>
    <dgm:pt modelId="{58E005A7-08EF-4E14-8D38-C555ABE492FB}" type="sibTrans" cxnId="{FE1488B4-FC70-4E3C-91B2-5AB788B6E37C}">
      <dgm:prSet/>
      <dgm:spPr/>
      <dgm:t>
        <a:bodyPr/>
        <a:lstStyle/>
        <a:p>
          <a:endParaRPr lang="en-US"/>
        </a:p>
      </dgm:t>
    </dgm:pt>
    <dgm:pt modelId="{DB71C035-E252-4300-B5A2-571AA3177CE8}" type="pres">
      <dgm:prSet presAssocID="{C4FB49EB-193C-4F51-B1CD-F9262823858B}" presName="matrix" presStyleCnt="0">
        <dgm:presLayoutVars>
          <dgm:chMax val="1"/>
          <dgm:dir/>
          <dgm:resizeHandles val="exact"/>
        </dgm:presLayoutVars>
      </dgm:prSet>
      <dgm:spPr/>
    </dgm:pt>
    <dgm:pt modelId="{C9278F73-0A7A-4628-A6C4-BA4F5BD5FB6C}" type="pres">
      <dgm:prSet presAssocID="{C4FB49EB-193C-4F51-B1CD-F9262823858B}" presName="axisShape" presStyleLbl="bgShp" presStyleIdx="0" presStyleCnt="1"/>
      <dgm:spPr/>
    </dgm:pt>
    <dgm:pt modelId="{36DF954E-5ED9-447C-9DB5-F9C338B50C4E}" type="pres">
      <dgm:prSet presAssocID="{C4FB49EB-193C-4F51-B1CD-F9262823858B}" presName="rect1" presStyleLbl="node1" presStyleIdx="0" presStyleCnt="4">
        <dgm:presLayoutVars>
          <dgm:chMax val="0"/>
          <dgm:chPref val="0"/>
          <dgm:bulletEnabled val="1"/>
        </dgm:presLayoutVars>
      </dgm:prSet>
      <dgm:spPr/>
    </dgm:pt>
    <dgm:pt modelId="{92F48F6E-7595-4C9A-A72F-6BA43CDB3D45}" type="pres">
      <dgm:prSet presAssocID="{C4FB49EB-193C-4F51-B1CD-F9262823858B}" presName="rect2" presStyleLbl="node1" presStyleIdx="1" presStyleCnt="4">
        <dgm:presLayoutVars>
          <dgm:chMax val="0"/>
          <dgm:chPref val="0"/>
          <dgm:bulletEnabled val="1"/>
        </dgm:presLayoutVars>
      </dgm:prSet>
      <dgm:spPr/>
    </dgm:pt>
    <dgm:pt modelId="{255CBF15-8414-4DF0-B628-D34A2B84277D}" type="pres">
      <dgm:prSet presAssocID="{C4FB49EB-193C-4F51-B1CD-F9262823858B}" presName="rect3" presStyleLbl="node1" presStyleIdx="2" presStyleCnt="4">
        <dgm:presLayoutVars>
          <dgm:chMax val="0"/>
          <dgm:chPref val="0"/>
          <dgm:bulletEnabled val="1"/>
        </dgm:presLayoutVars>
      </dgm:prSet>
      <dgm:spPr/>
    </dgm:pt>
    <dgm:pt modelId="{2A3A2EB7-6813-4257-AB33-559825E3FABC}" type="pres">
      <dgm:prSet presAssocID="{C4FB49EB-193C-4F51-B1CD-F9262823858B}" presName="rect4" presStyleLbl="node1" presStyleIdx="3" presStyleCnt="4">
        <dgm:presLayoutVars>
          <dgm:chMax val="0"/>
          <dgm:chPref val="0"/>
          <dgm:bulletEnabled val="1"/>
        </dgm:presLayoutVars>
      </dgm:prSet>
      <dgm:spPr/>
    </dgm:pt>
  </dgm:ptLst>
  <dgm:cxnLst>
    <dgm:cxn modelId="{5665CB41-F159-4AEB-B015-A3ACB10D13F4}" type="presOf" srcId="{C4FB49EB-193C-4F51-B1CD-F9262823858B}" destId="{DB71C035-E252-4300-B5A2-571AA3177CE8}" srcOrd="0" destOrd="0" presId="urn:microsoft.com/office/officeart/2005/8/layout/matrix2"/>
    <dgm:cxn modelId="{6ACE896D-D343-49E4-B113-87AEACA3B975}" srcId="{C4FB49EB-193C-4F51-B1CD-F9262823858B}" destId="{2F698BC7-8F37-4FD4-9F80-E2CFA52DB4D3}" srcOrd="1" destOrd="0" parTransId="{67636BF7-8913-46FE-90DF-0EDD6E6C7400}" sibTransId="{005E71EC-838F-47F2-B154-C69CAAF6279A}"/>
    <dgm:cxn modelId="{CE9E3684-B511-4205-8F81-53E3872427C5}" type="presOf" srcId="{2F698BC7-8F37-4FD4-9F80-E2CFA52DB4D3}" destId="{92F48F6E-7595-4C9A-A72F-6BA43CDB3D45}" srcOrd="0" destOrd="0" presId="urn:microsoft.com/office/officeart/2005/8/layout/matrix2"/>
    <dgm:cxn modelId="{8D9C6D90-2A90-47F3-BDEF-C598BD3BB646}" type="presOf" srcId="{35D097E8-3A9B-4F41-9005-71A0504BE45E}" destId="{255CBF15-8414-4DF0-B628-D34A2B84277D}" srcOrd="0" destOrd="0" presId="urn:microsoft.com/office/officeart/2005/8/layout/matrix2"/>
    <dgm:cxn modelId="{D3C16F9E-3C5D-4287-A05D-A1A76A51BD28}" srcId="{C4FB49EB-193C-4F51-B1CD-F9262823858B}" destId="{35D097E8-3A9B-4F41-9005-71A0504BE45E}" srcOrd="2" destOrd="0" parTransId="{F50ED070-F403-4651-9ABE-F0E82B25D5CC}" sibTransId="{6188AD2A-0049-4220-9825-0C1F8E34BEFF}"/>
    <dgm:cxn modelId="{FE1488B4-FC70-4E3C-91B2-5AB788B6E37C}" srcId="{C4FB49EB-193C-4F51-B1CD-F9262823858B}" destId="{71F54AA0-6125-4C74-837B-8A57467E71DC}" srcOrd="3" destOrd="0" parTransId="{80D3CE87-CE9D-40E4-AC4F-457112E8DEB8}" sibTransId="{58E005A7-08EF-4E14-8D38-C555ABE492FB}"/>
    <dgm:cxn modelId="{331925E3-6DDE-47AC-8BFD-7F271512627E}" type="presOf" srcId="{71F54AA0-6125-4C74-837B-8A57467E71DC}" destId="{2A3A2EB7-6813-4257-AB33-559825E3FABC}" srcOrd="0" destOrd="0" presId="urn:microsoft.com/office/officeart/2005/8/layout/matrix2"/>
    <dgm:cxn modelId="{E2F2B5F1-AAAA-491A-9352-09F6873A38B0}" srcId="{C4FB49EB-193C-4F51-B1CD-F9262823858B}" destId="{82422BE4-173C-41A0-A9DD-2C5449F7893A}" srcOrd="0" destOrd="0" parTransId="{C16555F0-91CC-4EB6-811E-B75C5EF7199B}" sibTransId="{85421AC6-8EF8-4B6F-9B3E-51175A9980FC}"/>
    <dgm:cxn modelId="{A40D9EF2-5C1F-4D71-9E32-0EE57E4F42DF}" type="presOf" srcId="{82422BE4-173C-41A0-A9DD-2C5449F7893A}" destId="{36DF954E-5ED9-447C-9DB5-F9C338B50C4E}" srcOrd="0" destOrd="0" presId="urn:microsoft.com/office/officeart/2005/8/layout/matrix2"/>
    <dgm:cxn modelId="{A98AFC5D-4652-4CDE-8A8A-CD74A8142267}" type="presParOf" srcId="{DB71C035-E252-4300-B5A2-571AA3177CE8}" destId="{C9278F73-0A7A-4628-A6C4-BA4F5BD5FB6C}" srcOrd="0" destOrd="0" presId="urn:microsoft.com/office/officeart/2005/8/layout/matrix2"/>
    <dgm:cxn modelId="{16C280F1-988C-44FC-A1B0-2F469ECFFB14}" type="presParOf" srcId="{DB71C035-E252-4300-B5A2-571AA3177CE8}" destId="{36DF954E-5ED9-447C-9DB5-F9C338B50C4E}" srcOrd="1" destOrd="0" presId="urn:microsoft.com/office/officeart/2005/8/layout/matrix2"/>
    <dgm:cxn modelId="{64316C5B-9DCA-4D37-B306-052FE990A8E4}" type="presParOf" srcId="{DB71C035-E252-4300-B5A2-571AA3177CE8}" destId="{92F48F6E-7595-4C9A-A72F-6BA43CDB3D45}" srcOrd="2" destOrd="0" presId="urn:microsoft.com/office/officeart/2005/8/layout/matrix2"/>
    <dgm:cxn modelId="{6A14241F-3660-4E3B-91F6-4AE692EB405F}" type="presParOf" srcId="{DB71C035-E252-4300-B5A2-571AA3177CE8}" destId="{255CBF15-8414-4DF0-B628-D34A2B84277D}" srcOrd="3" destOrd="0" presId="urn:microsoft.com/office/officeart/2005/8/layout/matrix2"/>
    <dgm:cxn modelId="{6930E5A5-BD80-46E2-B272-CC5997DC3EB8}" type="presParOf" srcId="{DB71C035-E252-4300-B5A2-571AA3177CE8}" destId="{2A3A2EB7-6813-4257-AB33-559825E3FAB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A021EF-9571-4B10-96D3-40A18A7A071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AF76746-C7DE-4A43-A4AE-AE6914224D75}">
      <dgm:prSet/>
      <dgm:spPr/>
      <dgm:t>
        <a:bodyPr/>
        <a:lstStyle/>
        <a:p>
          <a:r>
            <a:rPr lang="en-US" dirty="0"/>
            <a:t>Professional development on equity gaps &amp; student support services.</a:t>
          </a:r>
        </a:p>
      </dgm:t>
    </dgm:pt>
    <dgm:pt modelId="{2001463A-0EBB-4A8E-A347-C36AD1B58E67}" type="parTrans" cxnId="{C3985AF2-4295-4716-AB4D-395621D7233D}">
      <dgm:prSet/>
      <dgm:spPr/>
      <dgm:t>
        <a:bodyPr/>
        <a:lstStyle/>
        <a:p>
          <a:endParaRPr lang="en-US"/>
        </a:p>
      </dgm:t>
    </dgm:pt>
    <dgm:pt modelId="{6647D5B6-D78D-45D7-B1E1-760D093469CC}" type="sibTrans" cxnId="{C3985AF2-4295-4716-AB4D-395621D7233D}">
      <dgm:prSet/>
      <dgm:spPr/>
      <dgm:t>
        <a:bodyPr/>
        <a:lstStyle/>
        <a:p>
          <a:endParaRPr lang="en-US"/>
        </a:p>
      </dgm:t>
    </dgm:pt>
    <dgm:pt modelId="{BC988672-C869-4EAE-B3C4-D1710E32BD69}">
      <dgm:prSet/>
      <dgm:spPr/>
      <dgm:t>
        <a:bodyPr/>
        <a:lstStyle/>
        <a:p>
          <a:r>
            <a:rPr lang="en-US" dirty="0"/>
            <a:t>Create quick-access resources (QR codes for support services).</a:t>
          </a:r>
        </a:p>
      </dgm:t>
    </dgm:pt>
    <dgm:pt modelId="{115BB4D7-B0CE-4E8D-A158-C2A30B9D2E62}" type="parTrans" cxnId="{BD7752ED-380D-4393-A6A7-9E7988AEA45C}">
      <dgm:prSet/>
      <dgm:spPr/>
      <dgm:t>
        <a:bodyPr/>
        <a:lstStyle/>
        <a:p>
          <a:endParaRPr lang="en-US"/>
        </a:p>
      </dgm:t>
    </dgm:pt>
    <dgm:pt modelId="{38947A11-9DF2-4175-8B60-F4B400E014D9}" type="sibTrans" cxnId="{BD7752ED-380D-4393-A6A7-9E7988AEA45C}">
      <dgm:prSet/>
      <dgm:spPr/>
      <dgm:t>
        <a:bodyPr/>
        <a:lstStyle/>
        <a:p>
          <a:endParaRPr lang="en-US"/>
        </a:p>
      </dgm:t>
    </dgm:pt>
    <dgm:pt modelId="{42EBA256-9930-4A78-87D0-0BE125498623}">
      <dgm:prSet/>
      <dgm:spPr/>
      <dgm:t>
        <a:bodyPr/>
        <a:lstStyle/>
        <a:p>
          <a:r>
            <a:rPr lang="en-US" dirty="0"/>
            <a:t>CCP staff training in public speaking &amp; student engagement.</a:t>
          </a:r>
        </a:p>
      </dgm:t>
    </dgm:pt>
    <dgm:pt modelId="{60B2D25C-8506-449D-A5EE-14FE87217CE3}" type="parTrans" cxnId="{28BD3F6B-A4A5-4AA6-8B1B-AB38083EF1FD}">
      <dgm:prSet/>
      <dgm:spPr/>
      <dgm:t>
        <a:bodyPr/>
        <a:lstStyle/>
        <a:p>
          <a:endParaRPr lang="en-US"/>
        </a:p>
      </dgm:t>
    </dgm:pt>
    <dgm:pt modelId="{F0D81CBB-1036-42E6-BDB1-D40473BB9531}" type="sibTrans" cxnId="{28BD3F6B-A4A5-4AA6-8B1B-AB38083EF1FD}">
      <dgm:prSet/>
      <dgm:spPr/>
      <dgm:t>
        <a:bodyPr/>
        <a:lstStyle/>
        <a:p>
          <a:endParaRPr lang="en-US"/>
        </a:p>
      </dgm:t>
    </dgm:pt>
    <dgm:pt modelId="{B4F47794-ABCA-421E-B474-B8E0203C65C5}">
      <dgm:prSet/>
      <dgm:spPr/>
      <dgm:t>
        <a:bodyPr/>
        <a:lstStyle/>
        <a:p>
          <a:r>
            <a:rPr lang="en-US" dirty="0"/>
            <a:t>Expand awareness among institutional leaders to drive change.</a:t>
          </a:r>
        </a:p>
      </dgm:t>
    </dgm:pt>
    <dgm:pt modelId="{10759A8A-712B-4D1D-B0AF-D843E760FBED}" type="parTrans" cxnId="{03BC7123-3341-4E66-A8B5-E634E289DD1B}">
      <dgm:prSet/>
      <dgm:spPr/>
      <dgm:t>
        <a:bodyPr/>
        <a:lstStyle/>
        <a:p>
          <a:endParaRPr lang="en-US"/>
        </a:p>
      </dgm:t>
    </dgm:pt>
    <dgm:pt modelId="{EE229335-3412-4F3E-AC9C-CA0568BF93AD}" type="sibTrans" cxnId="{03BC7123-3341-4E66-A8B5-E634E289DD1B}">
      <dgm:prSet/>
      <dgm:spPr/>
      <dgm:t>
        <a:bodyPr/>
        <a:lstStyle/>
        <a:p>
          <a:endParaRPr lang="en-US"/>
        </a:p>
      </dgm:t>
    </dgm:pt>
    <dgm:pt modelId="{E347C23E-013C-4A25-B34E-AA72DA0625B5}">
      <dgm:prSet/>
      <dgm:spPr/>
      <dgm:t>
        <a:bodyPr/>
        <a:lstStyle/>
        <a:p>
          <a:r>
            <a:rPr lang="en-US" dirty="0"/>
            <a:t>Embed Advisors into our top high school partners. </a:t>
          </a:r>
        </a:p>
      </dgm:t>
    </dgm:pt>
    <dgm:pt modelId="{C122A18C-A925-455F-85B8-E5C4B18CFE34}" type="parTrans" cxnId="{6554EED5-B31D-4529-86F3-D8275698FBAB}">
      <dgm:prSet/>
      <dgm:spPr/>
      <dgm:t>
        <a:bodyPr/>
        <a:lstStyle/>
        <a:p>
          <a:endParaRPr lang="en-US"/>
        </a:p>
      </dgm:t>
    </dgm:pt>
    <dgm:pt modelId="{12B4609B-A8E1-4F9F-8878-922A95DE33F5}" type="sibTrans" cxnId="{6554EED5-B31D-4529-86F3-D8275698FBAB}">
      <dgm:prSet/>
      <dgm:spPr/>
      <dgm:t>
        <a:bodyPr/>
        <a:lstStyle/>
        <a:p>
          <a:endParaRPr lang="en-US"/>
        </a:p>
      </dgm:t>
    </dgm:pt>
    <dgm:pt modelId="{89483EAA-C619-48F0-A59C-83A413A476DA}" type="pres">
      <dgm:prSet presAssocID="{90A021EF-9571-4B10-96D3-40A18A7A071B}" presName="diagram" presStyleCnt="0">
        <dgm:presLayoutVars>
          <dgm:dir/>
          <dgm:resizeHandles val="exact"/>
        </dgm:presLayoutVars>
      </dgm:prSet>
      <dgm:spPr/>
    </dgm:pt>
    <dgm:pt modelId="{E03CED59-8D08-4022-9386-D24EE96E589E}" type="pres">
      <dgm:prSet presAssocID="{7AF76746-C7DE-4A43-A4AE-AE6914224D75}" presName="node" presStyleLbl="node1" presStyleIdx="0" presStyleCnt="5">
        <dgm:presLayoutVars>
          <dgm:bulletEnabled val="1"/>
        </dgm:presLayoutVars>
      </dgm:prSet>
      <dgm:spPr/>
    </dgm:pt>
    <dgm:pt modelId="{B0AA11B7-3739-4940-910A-B17476C25B21}" type="pres">
      <dgm:prSet presAssocID="{6647D5B6-D78D-45D7-B1E1-760D093469CC}" presName="sibTrans" presStyleCnt="0"/>
      <dgm:spPr/>
    </dgm:pt>
    <dgm:pt modelId="{CB4FC7DD-6243-49EF-8427-A43582D1F565}" type="pres">
      <dgm:prSet presAssocID="{BC988672-C869-4EAE-B3C4-D1710E32BD69}" presName="node" presStyleLbl="node1" presStyleIdx="1" presStyleCnt="5">
        <dgm:presLayoutVars>
          <dgm:bulletEnabled val="1"/>
        </dgm:presLayoutVars>
      </dgm:prSet>
      <dgm:spPr/>
    </dgm:pt>
    <dgm:pt modelId="{B53074FA-EB06-4B72-8790-74899D03C26B}" type="pres">
      <dgm:prSet presAssocID="{38947A11-9DF2-4175-8B60-F4B400E014D9}" presName="sibTrans" presStyleCnt="0"/>
      <dgm:spPr/>
    </dgm:pt>
    <dgm:pt modelId="{2BB8E51C-0A3D-4A79-A3F6-293293F8392C}" type="pres">
      <dgm:prSet presAssocID="{42EBA256-9930-4A78-87D0-0BE125498623}" presName="node" presStyleLbl="node1" presStyleIdx="2" presStyleCnt="5">
        <dgm:presLayoutVars>
          <dgm:bulletEnabled val="1"/>
        </dgm:presLayoutVars>
      </dgm:prSet>
      <dgm:spPr/>
    </dgm:pt>
    <dgm:pt modelId="{215CBA70-D2AD-4F94-BC9D-B5664B86FBA2}" type="pres">
      <dgm:prSet presAssocID="{F0D81CBB-1036-42E6-BDB1-D40473BB9531}" presName="sibTrans" presStyleCnt="0"/>
      <dgm:spPr/>
    </dgm:pt>
    <dgm:pt modelId="{EFB74451-558C-4BC9-BB3C-5634833A7437}" type="pres">
      <dgm:prSet presAssocID="{B4F47794-ABCA-421E-B474-B8E0203C65C5}" presName="node" presStyleLbl="node1" presStyleIdx="3" presStyleCnt="5">
        <dgm:presLayoutVars>
          <dgm:bulletEnabled val="1"/>
        </dgm:presLayoutVars>
      </dgm:prSet>
      <dgm:spPr/>
    </dgm:pt>
    <dgm:pt modelId="{AD10EAB6-C91C-4629-9269-190C286AF7CE}" type="pres">
      <dgm:prSet presAssocID="{EE229335-3412-4F3E-AC9C-CA0568BF93AD}" presName="sibTrans" presStyleCnt="0"/>
      <dgm:spPr/>
    </dgm:pt>
    <dgm:pt modelId="{1CACFA8A-E7F2-4F37-9E94-4C3EAF213CC4}" type="pres">
      <dgm:prSet presAssocID="{E347C23E-013C-4A25-B34E-AA72DA0625B5}" presName="node" presStyleLbl="node1" presStyleIdx="4" presStyleCnt="5">
        <dgm:presLayoutVars>
          <dgm:bulletEnabled val="1"/>
        </dgm:presLayoutVars>
      </dgm:prSet>
      <dgm:spPr/>
    </dgm:pt>
  </dgm:ptLst>
  <dgm:cxnLst>
    <dgm:cxn modelId="{03BC7123-3341-4E66-A8B5-E634E289DD1B}" srcId="{90A021EF-9571-4B10-96D3-40A18A7A071B}" destId="{B4F47794-ABCA-421E-B474-B8E0203C65C5}" srcOrd="3" destOrd="0" parTransId="{10759A8A-712B-4D1D-B0AF-D843E760FBED}" sibTransId="{EE229335-3412-4F3E-AC9C-CA0568BF93AD}"/>
    <dgm:cxn modelId="{94DDAD2C-D401-435D-8BE6-03E8F7E43A2C}" type="presOf" srcId="{42EBA256-9930-4A78-87D0-0BE125498623}" destId="{2BB8E51C-0A3D-4A79-A3F6-293293F8392C}" srcOrd="0" destOrd="0" presId="urn:microsoft.com/office/officeart/2005/8/layout/default"/>
    <dgm:cxn modelId="{28BD3F6B-A4A5-4AA6-8B1B-AB38083EF1FD}" srcId="{90A021EF-9571-4B10-96D3-40A18A7A071B}" destId="{42EBA256-9930-4A78-87D0-0BE125498623}" srcOrd="2" destOrd="0" parTransId="{60B2D25C-8506-449D-A5EE-14FE87217CE3}" sibTransId="{F0D81CBB-1036-42E6-BDB1-D40473BB9531}"/>
    <dgm:cxn modelId="{49DD1C56-5BF1-4DBC-8218-458E2FE2C584}" type="presOf" srcId="{B4F47794-ABCA-421E-B474-B8E0203C65C5}" destId="{EFB74451-558C-4BC9-BB3C-5634833A7437}" srcOrd="0" destOrd="0" presId="urn:microsoft.com/office/officeart/2005/8/layout/default"/>
    <dgm:cxn modelId="{1BFF6596-45AE-4F7B-8A1F-6D475B1CD318}" type="presOf" srcId="{90A021EF-9571-4B10-96D3-40A18A7A071B}" destId="{89483EAA-C619-48F0-A59C-83A413A476DA}" srcOrd="0" destOrd="0" presId="urn:microsoft.com/office/officeart/2005/8/layout/default"/>
    <dgm:cxn modelId="{6C8C08BB-3BD7-4E57-91FB-9C57F42B074E}" type="presOf" srcId="{BC988672-C869-4EAE-B3C4-D1710E32BD69}" destId="{CB4FC7DD-6243-49EF-8427-A43582D1F565}" srcOrd="0" destOrd="0" presId="urn:microsoft.com/office/officeart/2005/8/layout/default"/>
    <dgm:cxn modelId="{0E1F5DD5-D3BF-4841-851A-145755DD2436}" type="presOf" srcId="{E347C23E-013C-4A25-B34E-AA72DA0625B5}" destId="{1CACFA8A-E7F2-4F37-9E94-4C3EAF213CC4}" srcOrd="0" destOrd="0" presId="urn:microsoft.com/office/officeart/2005/8/layout/default"/>
    <dgm:cxn modelId="{6554EED5-B31D-4529-86F3-D8275698FBAB}" srcId="{90A021EF-9571-4B10-96D3-40A18A7A071B}" destId="{E347C23E-013C-4A25-B34E-AA72DA0625B5}" srcOrd="4" destOrd="0" parTransId="{C122A18C-A925-455F-85B8-E5C4B18CFE34}" sibTransId="{12B4609B-A8E1-4F9F-8878-922A95DE33F5}"/>
    <dgm:cxn modelId="{81C795D8-F243-46E2-8765-8142760AEF1B}" type="presOf" srcId="{7AF76746-C7DE-4A43-A4AE-AE6914224D75}" destId="{E03CED59-8D08-4022-9386-D24EE96E589E}" srcOrd="0" destOrd="0" presId="urn:microsoft.com/office/officeart/2005/8/layout/default"/>
    <dgm:cxn modelId="{BD7752ED-380D-4393-A6A7-9E7988AEA45C}" srcId="{90A021EF-9571-4B10-96D3-40A18A7A071B}" destId="{BC988672-C869-4EAE-B3C4-D1710E32BD69}" srcOrd="1" destOrd="0" parTransId="{115BB4D7-B0CE-4E8D-A158-C2A30B9D2E62}" sibTransId="{38947A11-9DF2-4175-8B60-F4B400E014D9}"/>
    <dgm:cxn modelId="{C3985AF2-4295-4716-AB4D-395621D7233D}" srcId="{90A021EF-9571-4B10-96D3-40A18A7A071B}" destId="{7AF76746-C7DE-4A43-A4AE-AE6914224D75}" srcOrd="0" destOrd="0" parTransId="{2001463A-0EBB-4A8E-A347-C36AD1B58E67}" sibTransId="{6647D5B6-D78D-45D7-B1E1-760D093469CC}"/>
    <dgm:cxn modelId="{4EA01785-4EBB-4696-AD6E-C47482F5173D}" type="presParOf" srcId="{89483EAA-C619-48F0-A59C-83A413A476DA}" destId="{E03CED59-8D08-4022-9386-D24EE96E589E}" srcOrd="0" destOrd="0" presId="urn:microsoft.com/office/officeart/2005/8/layout/default"/>
    <dgm:cxn modelId="{4D9D4F33-C671-4790-9401-AAB810D8F2B8}" type="presParOf" srcId="{89483EAA-C619-48F0-A59C-83A413A476DA}" destId="{B0AA11B7-3739-4940-910A-B17476C25B21}" srcOrd="1" destOrd="0" presId="urn:microsoft.com/office/officeart/2005/8/layout/default"/>
    <dgm:cxn modelId="{9A6A012D-DBA4-4827-B467-AF741C4222B7}" type="presParOf" srcId="{89483EAA-C619-48F0-A59C-83A413A476DA}" destId="{CB4FC7DD-6243-49EF-8427-A43582D1F565}" srcOrd="2" destOrd="0" presId="urn:microsoft.com/office/officeart/2005/8/layout/default"/>
    <dgm:cxn modelId="{27940D0C-D09A-4585-BC12-0B97CCE3E9B8}" type="presParOf" srcId="{89483EAA-C619-48F0-A59C-83A413A476DA}" destId="{B53074FA-EB06-4B72-8790-74899D03C26B}" srcOrd="3" destOrd="0" presId="urn:microsoft.com/office/officeart/2005/8/layout/default"/>
    <dgm:cxn modelId="{C9355C18-C06A-4F44-BF70-C82C54FC7413}" type="presParOf" srcId="{89483EAA-C619-48F0-A59C-83A413A476DA}" destId="{2BB8E51C-0A3D-4A79-A3F6-293293F8392C}" srcOrd="4" destOrd="0" presId="urn:microsoft.com/office/officeart/2005/8/layout/default"/>
    <dgm:cxn modelId="{2BFAC631-A876-4785-ACC3-3884487A3ADC}" type="presParOf" srcId="{89483EAA-C619-48F0-A59C-83A413A476DA}" destId="{215CBA70-D2AD-4F94-BC9D-B5664B86FBA2}" srcOrd="5" destOrd="0" presId="urn:microsoft.com/office/officeart/2005/8/layout/default"/>
    <dgm:cxn modelId="{B9026A71-0DDD-4D50-BA88-8CD0D755FD71}" type="presParOf" srcId="{89483EAA-C619-48F0-A59C-83A413A476DA}" destId="{EFB74451-558C-4BC9-BB3C-5634833A7437}" srcOrd="6" destOrd="0" presId="urn:microsoft.com/office/officeart/2005/8/layout/default"/>
    <dgm:cxn modelId="{DC002945-67E5-46FC-AEFB-477E0FD47AE9}" type="presParOf" srcId="{89483EAA-C619-48F0-A59C-83A413A476DA}" destId="{AD10EAB6-C91C-4629-9269-190C286AF7CE}" srcOrd="7" destOrd="0" presId="urn:microsoft.com/office/officeart/2005/8/layout/default"/>
    <dgm:cxn modelId="{C8BCD9BF-8BBB-4B64-AA8E-58A751F0D035}" type="presParOf" srcId="{89483EAA-C619-48F0-A59C-83A413A476DA}" destId="{1CACFA8A-E7F2-4F37-9E94-4C3EAF213C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2096-0F02-450B-A2F5-D11DF7C6B225}">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B793C-4F38-470E-84BC-C1582451181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200C9-5C83-4E17-A3FA-62072C669147}">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Founded in 1887 by David A. Sinclair – one of the oldest community colleges in the U.S.</a:t>
          </a:r>
        </a:p>
      </dsp:txBody>
      <dsp:txXfrm>
        <a:off x="1058686" y="1808"/>
        <a:ext cx="6828013" cy="916611"/>
      </dsp:txXfrm>
    </dsp:sp>
    <dsp:sp modelId="{8125959F-96B1-4B6C-9AB8-59264A092210}">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A9506-41E5-4CD1-847C-EAF734DA3AE5}">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18790E-D1E9-4E02-9CE4-CEC4B11CBDE6}">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Over 300 degree &amp; certificate programs; 30 fully online degrees &amp; 71 online certificates.</a:t>
          </a:r>
        </a:p>
      </dsp:txBody>
      <dsp:txXfrm>
        <a:off x="1058686" y="1147573"/>
        <a:ext cx="6828013" cy="916611"/>
      </dsp:txXfrm>
    </dsp:sp>
    <dsp:sp modelId="{0C9E5CEA-CE87-4881-9030-8399A19D2F94}">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9A2D5-C756-496A-96C8-FBD08C2F16DC}">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EB30E-31F7-417F-9667-D5AD18D6BC59}">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30,000+ students, including 11,510 College Credit Plus (CCP) students.</a:t>
          </a:r>
        </a:p>
      </dsp:txBody>
      <dsp:txXfrm>
        <a:off x="1058686" y="2293338"/>
        <a:ext cx="6828013" cy="916611"/>
      </dsp:txXfrm>
    </dsp:sp>
    <dsp:sp modelId="{AD351E50-6B52-46EB-A8EE-010E180B9E0A}">
      <dsp:nvSpPr>
        <dsp:cNvPr id="0" name=""/>
        <dsp:cNvSpPr/>
      </dsp:nvSpPr>
      <dsp:spPr>
        <a:xfrm>
          <a:off x="0" y="3439103"/>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9259E-2855-427C-8816-C4420E74A6EE}">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5A6E0A-19B7-45B5-8200-F4BBE46A1FFF}">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Recognized for student success - 2023 Leah Austin Meyer Award.</a:t>
          </a:r>
        </a:p>
      </dsp:txBody>
      <dsp:txXfrm>
        <a:off x="1058686" y="3439103"/>
        <a:ext cx="6828013" cy="916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0925F-748D-4AF4-9022-00270138DDEB}">
      <dsp:nvSpPr>
        <dsp:cNvPr id="0" name=""/>
        <dsp:cNvSpPr/>
      </dsp:nvSpPr>
      <dsp:spPr>
        <a:xfrm>
          <a:off x="1816093" y="0"/>
          <a:ext cx="3993910" cy="399391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90A21-2A5A-403A-8ED7-9CF538F371DD}">
      <dsp:nvSpPr>
        <dsp:cNvPr id="0" name=""/>
        <dsp:cNvSpPr/>
      </dsp:nvSpPr>
      <dsp:spPr>
        <a:xfrm>
          <a:off x="2195514" y="379421"/>
          <a:ext cx="1557624" cy="15576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Sinclair is a leader in innovation and student success.</a:t>
          </a:r>
        </a:p>
      </dsp:txBody>
      <dsp:txXfrm>
        <a:off x="2271551" y="455458"/>
        <a:ext cx="1405550" cy="1405550"/>
      </dsp:txXfrm>
    </dsp:sp>
    <dsp:sp modelId="{49955173-C664-4DC2-BD68-1F5221F57814}">
      <dsp:nvSpPr>
        <dsp:cNvPr id="0" name=""/>
        <dsp:cNvSpPr/>
      </dsp:nvSpPr>
      <dsp:spPr>
        <a:xfrm>
          <a:off x="3872956" y="379421"/>
          <a:ext cx="1557624" cy="155762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Clear academic performance gaps between affluent &amp; disadvantaged schools.</a:t>
          </a:r>
        </a:p>
      </dsp:txBody>
      <dsp:txXfrm>
        <a:off x="3948993" y="455458"/>
        <a:ext cx="1405550" cy="1405550"/>
      </dsp:txXfrm>
    </dsp:sp>
    <dsp:sp modelId="{45871D13-8FF5-4980-94E2-55EF86A86CE9}">
      <dsp:nvSpPr>
        <dsp:cNvPr id="0" name=""/>
        <dsp:cNvSpPr/>
      </dsp:nvSpPr>
      <dsp:spPr>
        <a:xfrm>
          <a:off x="2195514" y="2056863"/>
          <a:ext cx="1557624" cy="1557624"/>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Supportive orientations + stronger engagement = improved CCP success.</a:t>
          </a:r>
        </a:p>
      </dsp:txBody>
      <dsp:txXfrm>
        <a:off x="2271551" y="2132900"/>
        <a:ext cx="1405550" cy="1405550"/>
      </dsp:txXfrm>
    </dsp:sp>
    <dsp:sp modelId="{EE149B3E-34D7-4A74-B090-BB81382E7F6F}">
      <dsp:nvSpPr>
        <dsp:cNvPr id="0" name=""/>
        <dsp:cNvSpPr/>
      </dsp:nvSpPr>
      <dsp:spPr>
        <a:xfrm>
          <a:off x="3872956" y="2056863"/>
          <a:ext cx="1557624" cy="1557624"/>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Efforts align with Sinclair’s mission to 'find the need and meet it.</a:t>
          </a:r>
        </a:p>
      </dsp:txBody>
      <dsp:txXfrm>
        <a:off x="3948993" y="2132900"/>
        <a:ext cx="1405550" cy="1405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A281-7E88-4289-9AF1-3C9EEA1CE764}">
      <dsp:nvSpPr>
        <dsp:cNvPr id="0" name=""/>
        <dsp:cNvSpPr/>
      </dsp:nvSpPr>
      <dsp:spPr>
        <a:xfrm>
          <a:off x="279719" y="1872"/>
          <a:ext cx="3485906" cy="20915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Mission: </a:t>
          </a:r>
          <a:r>
            <a:rPr lang="en-US" sz="2200" b="0" i="0" kern="1200" dirty="0"/>
            <a:t>Find the need and endeavor to meet it by providing high quality, accessible learning as a college of and for the community.</a:t>
          </a:r>
          <a:endParaRPr lang="en-US" sz="2200" kern="1200" dirty="0"/>
        </a:p>
      </dsp:txBody>
      <dsp:txXfrm>
        <a:off x="279719" y="1872"/>
        <a:ext cx="3485906" cy="2091543"/>
      </dsp:txXfrm>
    </dsp:sp>
    <dsp:sp modelId="{AAEBD1C7-CF4F-458A-8F3C-33E91B6EBB16}">
      <dsp:nvSpPr>
        <dsp:cNvPr id="0" name=""/>
        <dsp:cNvSpPr/>
      </dsp:nvSpPr>
      <dsp:spPr>
        <a:xfrm>
          <a:off x="4114216" y="1872"/>
          <a:ext cx="3485906" cy="2091543"/>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Vision: 'Leading college of choice for students, employees, employers, and partners in Southwest Ohio.'</a:t>
          </a:r>
        </a:p>
      </dsp:txBody>
      <dsp:txXfrm>
        <a:off x="4114216" y="1872"/>
        <a:ext cx="3485906" cy="2091543"/>
      </dsp:txXfrm>
    </dsp:sp>
    <dsp:sp modelId="{DA05730D-73C9-4AC0-B962-947636E154EB}">
      <dsp:nvSpPr>
        <dsp:cNvPr id="0" name=""/>
        <dsp:cNvSpPr/>
      </dsp:nvSpPr>
      <dsp:spPr>
        <a:xfrm>
          <a:off x="279719" y="2442007"/>
          <a:ext cx="3485906" cy="209154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Purpose: Increasing economic and social mobility without bias, through education</a:t>
          </a:r>
        </a:p>
      </dsp:txBody>
      <dsp:txXfrm>
        <a:off x="279719" y="2442007"/>
        <a:ext cx="3485906" cy="2091543"/>
      </dsp:txXfrm>
    </dsp:sp>
    <dsp:sp modelId="{0BE1E5F0-414E-438D-995E-87A860FAAC2F}">
      <dsp:nvSpPr>
        <dsp:cNvPr id="0" name=""/>
        <dsp:cNvSpPr/>
      </dsp:nvSpPr>
      <dsp:spPr>
        <a:xfrm>
          <a:off x="4114216" y="2442007"/>
          <a:ext cx="3485906" cy="209154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Core Values: Accountable, Collaborative, Compassionate, Inclusive, Innovative</a:t>
          </a:r>
        </a:p>
      </dsp:txBody>
      <dsp:txXfrm>
        <a:off x="4114216" y="2442007"/>
        <a:ext cx="3485906" cy="2091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2096-0F02-450B-A2F5-D11DF7C6B225}">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B793C-4F38-470E-84BC-C1582451181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200C9-5C83-4E17-A3FA-62072C669147}">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b="1" kern="1200" dirty="0"/>
            <a:t>91% </a:t>
          </a:r>
          <a:r>
            <a:rPr lang="en-US" sz="2000" kern="1200" dirty="0"/>
            <a:t>of CCP students receive passing grades and earn college credit. </a:t>
          </a:r>
        </a:p>
      </dsp:txBody>
      <dsp:txXfrm>
        <a:off x="1058686" y="1808"/>
        <a:ext cx="6828013" cy="916611"/>
      </dsp:txXfrm>
    </dsp:sp>
    <dsp:sp modelId="{8125959F-96B1-4B6C-9AB8-59264A092210}">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A9506-41E5-4CD1-847C-EAF734DA3AE5}">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18790E-D1E9-4E02-9CE4-CEC4B11CBDE6}">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b="1" kern="1200" dirty="0"/>
            <a:t>89 students </a:t>
          </a:r>
          <a:r>
            <a:rPr lang="en-US" sz="2000" b="0" kern="1200" dirty="0"/>
            <a:t>graduated from Sinclair before receiving their high school diploma in 2025. </a:t>
          </a:r>
        </a:p>
      </dsp:txBody>
      <dsp:txXfrm>
        <a:off x="1058686" y="1147573"/>
        <a:ext cx="6828013" cy="916611"/>
      </dsp:txXfrm>
    </dsp:sp>
    <dsp:sp modelId="{0C9E5CEA-CE87-4881-9030-8399A19D2F94}">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9A2D5-C756-496A-96C8-FBD08C2F16DC}">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EB30E-31F7-417F-9667-D5AD18D6BC59}">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b="1" kern="1200" dirty="0"/>
            <a:t>83,072 </a:t>
          </a:r>
          <a:r>
            <a:rPr lang="en-US" sz="2000" b="0" kern="1200" dirty="0"/>
            <a:t>credit hours were awarded in the 2024-2025 AY.</a:t>
          </a:r>
        </a:p>
        <a:p>
          <a:pPr marL="0" lvl="0" indent="0" algn="l" defTabSz="889000">
            <a:lnSpc>
              <a:spcPct val="90000"/>
            </a:lnSpc>
            <a:spcBef>
              <a:spcPct val="0"/>
            </a:spcBef>
            <a:spcAft>
              <a:spcPct val="35000"/>
            </a:spcAft>
            <a:buNone/>
          </a:pPr>
          <a:r>
            <a:rPr lang="en-US" sz="2000" b="1" kern="1200" dirty="0"/>
            <a:t>$14.3 Million </a:t>
          </a:r>
          <a:r>
            <a:rPr lang="en-US" sz="2000" b="0" kern="1200" dirty="0"/>
            <a:t>was saved by families through the CCP program.</a:t>
          </a:r>
          <a:endParaRPr lang="en-US" sz="2000" b="1" kern="1200" dirty="0"/>
        </a:p>
      </dsp:txBody>
      <dsp:txXfrm>
        <a:off x="1058686" y="2293338"/>
        <a:ext cx="6828013" cy="916611"/>
      </dsp:txXfrm>
    </dsp:sp>
    <dsp:sp modelId="{AD351E50-6B52-46EB-A8EE-010E180B9E0A}">
      <dsp:nvSpPr>
        <dsp:cNvPr id="0" name=""/>
        <dsp:cNvSpPr/>
      </dsp:nvSpPr>
      <dsp:spPr>
        <a:xfrm>
          <a:off x="0" y="3440909"/>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9259E-2855-427C-8816-C4420E74A6EE}">
      <dsp:nvSpPr>
        <dsp:cNvPr id="0" name=""/>
        <dsp:cNvSpPr/>
      </dsp:nvSpPr>
      <dsp:spPr>
        <a:xfrm>
          <a:off x="116868" y="3596712"/>
          <a:ext cx="854693" cy="63343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5A6E0A-19B7-45B5-8200-F4BBE46A1FFF}">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89000">
            <a:lnSpc>
              <a:spcPct val="90000"/>
            </a:lnSpc>
            <a:spcBef>
              <a:spcPct val="0"/>
            </a:spcBef>
            <a:spcAft>
              <a:spcPct val="35000"/>
            </a:spcAft>
            <a:buNone/>
          </a:pPr>
          <a:r>
            <a:rPr lang="en-US" sz="2000" b="1" kern="1200" dirty="0"/>
            <a:t>11,510 students </a:t>
          </a:r>
          <a:r>
            <a:rPr lang="en-US" sz="2000" kern="1200" dirty="0"/>
            <a:t>enrolled in the 2024-2025 AY.</a:t>
          </a:r>
        </a:p>
      </dsp:txBody>
      <dsp:txXfrm>
        <a:off x="1058686" y="3439103"/>
        <a:ext cx="6828013" cy="916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DA281-7E88-4289-9AF1-3C9EEA1CE764}">
      <dsp:nvSpPr>
        <dsp:cNvPr id="0" name=""/>
        <dsp:cNvSpPr/>
      </dsp:nvSpPr>
      <dsp:spPr>
        <a:xfrm>
          <a:off x="0" y="667119"/>
          <a:ext cx="2462450" cy="14774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Admissions Requirements</a:t>
          </a:r>
        </a:p>
      </dsp:txBody>
      <dsp:txXfrm>
        <a:off x="0" y="667119"/>
        <a:ext cx="2462450" cy="1477470"/>
      </dsp:txXfrm>
    </dsp:sp>
    <dsp:sp modelId="{AAEBD1C7-CF4F-458A-8F3C-33E91B6EBB16}">
      <dsp:nvSpPr>
        <dsp:cNvPr id="0" name=""/>
        <dsp:cNvSpPr/>
      </dsp:nvSpPr>
      <dsp:spPr>
        <a:xfrm>
          <a:off x="2708695" y="667119"/>
          <a:ext cx="2462450" cy="1477470"/>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Socioeconomic Status </a:t>
          </a:r>
        </a:p>
      </dsp:txBody>
      <dsp:txXfrm>
        <a:off x="2708695" y="667119"/>
        <a:ext cx="2462450" cy="1477470"/>
      </dsp:txXfrm>
    </dsp:sp>
    <dsp:sp modelId="{DA05730D-73C9-4AC0-B962-947636E154EB}">
      <dsp:nvSpPr>
        <dsp:cNvPr id="0" name=""/>
        <dsp:cNvSpPr/>
      </dsp:nvSpPr>
      <dsp:spPr>
        <a:xfrm>
          <a:off x="5417391" y="667119"/>
          <a:ext cx="2462450" cy="1477470"/>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Language Barriers </a:t>
          </a:r>
        </a:p>
      </dsp:txBody>
      <dsp:txXfrm>
        <a:off x="5417391" y="667119"/>
        <a:ext cx="2462450" cy="1477470"/>
      </dsp:txXfrm>
    </dsp:sp>
    <dsp:sp modelId="{0BE1E5F0-414E-438D-995E-87A860FAAC2F}">
      <dsp:nvSpPr>
        <dsp:cNvPr id="0" name=""/>
        <dsp:cNvSpPr/>
      </dsp:nvSpPr>
      <dsp:spPr>
        <a:xfrm>
          <a:off x="0" y="2390834"/>
          <a:ext cx="2462450" cy="1477470"/>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Process of Credentialing High School Faculty</a:t>
          </a:r>
        </a:p>
      </dsp:txBody>
      <dsp:txXfrm>
        <a:off x="0" y="2390834"/>
        <a:ext cx="2462450" cy="1477470"/>
      </dsp:txXfrm>
    </dsp:sp>
    <dsp:sp modelId="{953E81EC-DA58-4E60-9246-D35F83C931FD}">
      <dsp:nvSpPr>
        <dsp:cNvPr id="0" name=""/>
        <dsp:cNvSpPr/>
      </dsp:nvSpPr>
      <dsp:spPr>
        <a:xfrm>
          <a:off x="2708695" y="2390834"/>
          <a:ext cx="2462450" cy="1477470"/>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Space </a:t>
          </a:r>
        </a:p>
      </dsp:txBody>
      <dsp:txXfrm>
        <a:off x="2708695" y="2390834"/>
        <a:ext cx="2462450" cy="1477470"/>
      </dsp:txXfrm>
    </dsp:sp>
    <dsp:sp modelId="{86DFFDD4-1B4E-4D48-852C-3707F355D4E2}">
      <dsp:nvSpPr>
        <dsp:cNvPr id="0" name=""/>
        <dsp:cNvSpPr/>
      </dsp:nvSpPr>
      <dsp:spPr>
        <a:xfrm>
          <a:off x="5417391" y="2390834"/>
          <a:ext cx="2462450" cy="147747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Transportation Barriers</a:t>
          </a:r>
        </a:p>
      </dsp:txBody>
      <dsp:txXfrm>
        <a:off x="5417391" y="2390834"/>
        <a:ext cx="2462450" cy="1477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23F7A-0B01-4ED9-92C4-FBC8019AFD57}">
      <dsp:nvSpPr>
        <dsp:cNvPr id="0" name=""/>
        <dsp:cNvSpPr/>
      </dsp:nvSpPr>
      <dsp:spPr>
        <a:xfrm>
          <a:off x="1009209" y="796109"/>
          <a:ext cx="1625062" cy="1625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225C0-93AC-4EEF-8F20-9F5835799F28}">
      <dsp:nvSpPr>
        <dsp:cNvPr id="0" name=""/>
        <dsp:cNvSpPr/>
      </dsp:nvSpPr>
      <dsp:spPr>
        <a:xfrm>
          <a:off x="16115" y="283522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dirty="0"/>
            <a:t>Observations</a:t>
          </a:r>
        </a:p>
      </dsp:txBody>
      <dsp:txXfrm>
        <a:off x="16115" y="2835228"/>
        <a:ext cx="3611250" cy="720000"/>
      </dsp:txXfrm>
    </dsp:sp>
    <dsp:sp modelId="{5A4CF3C1-D854-482F-8A1E-8144ED8F97FC}">
      <dsp:nvSpPr>
        <dsp:cNvPr id="0" name=""/>
        <dsp:cNvSpPr/>
      </dsp:nvSpPr>
      <dsp:spPr>
        <a:xfrm>
          <a:off x="5252428" y="796109"/>
          <a:ext cx="1625062" cy="1625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932B7-F4FB-431C-93AB-221DE60FA04C}">
      <dsp:nvSpPr>
        <dsp:cNvPr id="0" name=""/>
        <dsp:cNvSpPr/>
      </dsp:nvSpPr>
      <dsp:spPr>
        <a:xfrm>
          <a:off x="4259334" y="2835228"/>
          <a:ext cx="361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b="1" kern="1200" cap="none"/>
            <a:t>What did you notice about the data? Compare and Contrast </a:t>
          </a:r>
          <a:endParaRPr lang="en-US" sz="2200" kern="1200" cap="none"/>
        </a:p>
      </dsp:txBody>
      <dsp:txXfrm>
        <a:off x="4259334" y="2835228"/>
        <a:ext cx="3611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F07B0-481B-482A-A596-A5440481563C}">
      <dsp:nvSpPr>
        <dsp:cNvPr id="0" name=""/>
        <dsp:cNvSpPr/>
      </dsp:nvSpPr>
      <dsp:spPr>
        <a:xfrm>
          <a:off x="530099" y="893169"/>
          <a:ext cx="1406812" cy="1406812"/>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F4484905-8057-43A8-BEBC-17CD0EE0C978}">
      <dsp:nvSpPr>
        <dsp:cNvPr id="0" name=""/>
        <dsp:cNvSpPr/>
      </dsp:nvSpPr>
      <dsp:spPr>
        <a:xfrm>
          <a:off x="829912" y="1192981"/>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B2683D-00B2-409B-AA3B-36B7B9A03B5B}">
      <dsp:nvSpPr>
        <dsp:cNvPr id="0" name=""/>
        <dsp:cNvSpPr/>
      </dsp:nvSpPr>
      <dsp:spPr>
        <a:xfrm>
          <a:off x="80381"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kern="1200" cap="none" dirty="0"/>
            <a:t>Improve academic performance in economically disadvantaged schools.</a:t>
          </a:r>
        </a:p>
      </dsp:txBody>
      <dsp:txXfrm>
        <a:off x="80381" y="2738169"/>
        <a:ext cx="2306250" cy="720000"/>
      </dsp:txXfrm>
    </dsp:sp>
    <dsp:sp modelId="{4EE87641-E22E-4362-A7B1-B5F6E8BB41F5}">
      <dsp:nvSpPr>
        <dsp:cNvPr id="0" name=""/>
        <dsp:cNvSpPr/>
      </dsp:nvSpPr>
      <dsp:spPr>
        <a:xfrm>
          <a:off x="3239943" y="893169"/>
          <a:ext cx="1406812" cy="1406812"/>
        </a:xfrm>
        <a:prstGeom prst="round2DiagRect">
          <a:avLst>
            <a:gd name="adj1" fmla="val 29727"/>
            <a:gd name="adj2" fmla="val 0"/>
          </a:avLst>
        </a:prstGeom>
        <a:solidFill>
          <a:schemeClr val="accent4"/>
        </a:solidFill>
        <a:ln>
          <a:noFill/>
        </a:ln>
        <a:effectLst/>
      </dsp:spPr>
      <dsp:style>
        <a:lnRef idx="0">
          <a:scrgbClr r="0" g="0" b="0"/>
        </a:lnRef>
        <a:fillRef idx="1">
          <a:scrgbClr r="0" g="0" b="0"/>
        </a:fillRef>
        <a:effectRef idx="0">
          <a:scrgbClr r="0" g="0" b="0"/>
        </a:effectRef>
        <a:fontRef idx="minor"/>
      </dsp:style>
    </dsp:sp>
    <dsp:sp modelId="{011543A1-5606-45CE-8349-E65CD303874D}">
      <dsp:nvSpPr>
        <dsp:cNvPr id="0" name=""/>
        <dsp:cNvSpPr/>
      </dsp:nvSpPr>
      <dsp:spPr>
        <a:xfrm>
          <a:off x="3539756" y="1192981"/>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B17A75-E877-4E71-AA91-8375AB56A0D9}">
      <dsp:nvSpPr>
        <dsp:cNvPr id="0" name=""/>
        <dsp:cNvSpPr/>
      </dsp:nvSpPr>
      <dsp:spPr>
        <a:xfrm>
          <a:off x="2790224"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kern="1200" cap="none" dirty="0">
              <a:solidFill>
                <a:schemeClr val="accent5"/>
              </a:solidFill>
            </a:rPr>
            <a:t>Embed interactive new student orientations (NSO) at target high schools.</a:t>
          </a:r>
        </a:p>
      </dsp:txBody>
      <dsp:txXfrm>
        <a:off x="2790224" y="2738169"/>
        <a:ext cx="2306250" cy="720000"/>
      </dsp:txXfrm>
    </dsp:sp>
    <dsp:sp modelId="{03804E94-BCEA-469F-BE0B-96A28A2DC8D9}">
      <dsp:nvSpPr>
        <dsp:cNvPr id="0" name=""/>
        <dsp:cNvSpPr/>
      </dsp:nvSpPr>
      <dsp:spPr>
        <a:xfrm>
          <a:off x="5949787" y="893169"/>
          <a:ext cx="1406812" cy="1406812"/>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3D1C9A16-7C00-4F6D-AA7C-43CAAB095076}">
      <dsp:nvSpPr>
        <dsp:cNvPr id="0" name=""/>
        <dsp:cNvSpPr/>
      </dsp:nvSpPr>
      <dsp:spPr>
        <a:xfrm>
          <a:off x="6249600" y="1192981"/>
          <a:ext cx="807187" cy="8071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5D142F-89CA-44FA-8A2A-5D3D89854699}">
      <dsp:nvSpPr>
        <dsp:cNvPr id="0" name=""/>
        <dsp:cNvSpPr/>
      </dsp:nvSpPr>
      <dsp:spPr>
        <a:xfrm>
          <a:off x="5500068" y="2738169"/>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b="1" kern="1200" cap="none" dirty="0">
              <a:solidFill>
                <a:schemeClr val="accent4"/>
              </a:solidFill>
            </a:rPr>
            <a:t>Increase awareness of both holistic and academic student support services. </a:t>
          </a:r>
        </a:p>
      </dsp:txBody>
      <dsp:txXfrm>
        <a:off x="5500068" y="2738169"/>
        <a:ext cx="2306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B487B-10CE-4E9F-9587-DD775CBBA2B4}">
      <dsp:nvSpPr>
        <dsp:cNvPr id="0" name=""/>
        <dsp:cNvSpPr/>
      </dsp:nvSpPr>
      <dsp:spPr>
        <a:xfrm>
          <a:off x="730349"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D4564-76BD-4806-9094-E56C5FA9ADA0}">
      <dsp:nvSpPr>
        <dsp:cNvPr id="0" name=""/>
        <dsp:cNvSpPr/>
      </dsp:nvSpPr>
      <dsp:spPr>
        <a:xfrm>
          <a:off x="1198349"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1D8D8-03D8-415C-83A0-7E69EAF94F65}">
      <dsp:nvSpPr>
        <dsp:cNvPr id="0" name=""/>
        <dsp:cNvSpPr/>
      </dsp:nvSpPr>
      <dsp:spPr>
        <a:xfrm>
          <a:off x="28349"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dirty="0"/>
            <a:t>Be part of the conversation. </a:t>
          </a:r>
        </a:p>
      </dsp:txBody>
      <dsp:txXfrm>
        <a:off x="28349" y="3255669"/>
        <a:ext cx="3600000" cy="720000"/>
      </dsp:txXfrm>
    </dsp:sp>
    <dsp:sp modelId="{B8B95FFB-6913-4605-9F51-7EB3ECB2A361}">
      <dsp:nvSpPr>
        <dsp:cNvPr id="0" name=""/>
        <dsp:cNvSpPr/>
      </dsp:nvSpPr>
      <dsp:spPr>
        <a:xfrm>
          <a:off x="496035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58A32-2AEA-48B9-B99C-FC6A5D79247F}">
      <dsp:nvSpPr>
        <dsp:cNvPr id="0" name=""/>
        <dsp:cNvSpPr/>
      </dsp:nvSpPr>
      <dsp:spPr>
        <a:xfrm>
          <a:off x="542835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B128D6-7BA4-4C93-86A6-96D576D97A09}">
      <dsp:nvSpPr>
        <dsp:cNvPr id="0" name=""/>
        <dsp:cNvSpPr/>
      </dsp:nvSpPr>
      <dsp:spPr>
        <a:xfrm>
          <a:off x="425835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kern="1200" cap="none" dirty="0"/>
            <a:t>Think, pair, and share </a:t>
          </a:r>
          <a:r>
            <a:rPr lang="en-US" sz="1600" kern="1200" cap="none" dirty="0"/>
            <a:t>5-10 min about what things you recommend we do as educators to close the academic performance gaps.</a:t>
          </a:r>
        </a:p>
      </dsp:txBody>
      <dsp:txXfrm>
        <a:off x="4258350" y="3255669"/>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78F73-0A7A-4628-A6C4-BA4F5BD5FB6C}">
      <dsp:nvSpPr>
        <dsp:cNvPr id="0" name=""/>
        <dsp:cNvSpPr/>
      </dsp:nvSpPr>
      <dsp:spPr>
        <a:xfrm>
          <a:off x="2001447" y="0"/>
          <a:ext cx="3876948" cy="3876948"/>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DF954E-5ED9-447C-9DB5-F9C338B50C4E}">
      <dsp:nvSpPr>
        <dsp:cNvPr id="0" name=""/>
        <dsp:cNvSpPr/>
      </dsp:nvSpPr>
      <dsp:spPr>
        <a:xfrm>
          <a:off x="2253448" y="252001"/>
          <a:ext cx="1550779" cy="15507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Implement transformational leadership &amp; engaging curriculum design.</a:t>
          </a:r>
        </a:p>
      </dsp:txBody>
      <dsp:txXfrm>
        <a:off x="2329151" y="327704"/>
        <a:ext cx="1399373" cy="1399373"/>
      </dsp:txXfrm>
    </dsp:sp>
    <dsp:sp modelId="{92F48F6E-7595-4C9A-A72F-6BA43CDB3D45}">
      <dsp:nvSpPr>
        <dsp:cNvPr id="0" name=""/>
        <dsp:cNvSpPr/>
      </dsp:nvSpPr>
      <dsp:spPr>
        <a:xfrm>
          <a:off x="4075614" y="252001"/>
          <a:ext cx="1550779" cy="15507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Embed NSOs in high schools with interactive sessions.</a:t>
          </a:r>
        </a:p>
      </dsp:txBody>
      <dsp:txXfrm>
        <a:off x="4151317" y="327704"/>
        <a:ext cx="1399373" cy="1399373"/>
      </dsp:txXfrm>
    </dsp:sp>
    <dsp:sp modelId="{255CBF15-8414-4DF0-B628-D34A2B84277D}">
      <dsp:nvSpPr>
        <dsp:cNvPr id="0" name=""/>
        <dsp:cNvSpPr/>
      </dsp:nvSpPr>
      <dsp:spPr>
        <a:xfrm>
          <a:off x="2253448" y="2074167"/>
          <a:ext cx="1550779" cy="15507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Increase awareness of student support services (tutoring, food, counseling, </a:t>
          </a:r>
          <a:r>
            <a:rPr lang="en-US" sz="1300" kern="1200" dirty="0" err="1"/>
            <a:t>etc</a:t>
          </a:r>
          <a:r>
            <a:rPr lang="en-US" sz="1300" kern="1200" dirty="0"/>
            <a:t>).</a:t>
          </a:r>
        </a:p>
      </dsp:txBody>
      <dsp:txXfrm>
        <a:off x="2329151" y="2149870"/>
        <a:ext cx="1399373" cy="1399373"/>
      </dsp:txXfrm>
    </dsp:sp>
    <dsp:sp modelId="{2A3A2EB7-6813-4257-AB33-559825E3FABC}">
      <dsp:nvSpPr>
        <dsp:cNvPr id="0" name=""/>
        <dsp:cNvSpPr/>
      </dsp:nvSpPr>
      <dsp:spPr>
        <a:xfrm>
          <a:off x="4075614" y="2074167"/>
          <a:ext cx="1550779" cy="15507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Holistic student support: addressing food, housing, transportation, and mental health.</a:t>
          </a:r>
        </a:p>
      </dsp:txBody>
      <dsp:txXfrm>
        <a:off x="4151317" y="2149870"/>
        <a:ext cx="1399373" cy="13993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CED59-8D08-4022-9386-D24EE96E589E}">
      <dsp:nvSpPr>
        <dsp:cNvPr id="0" name=""/>
        <dsp:cNvSpPr/>
      </dsp:nvSpPr>
      <dsp:spPr>
        <a:xfrm>
          <a:off x="0" y="337881"/>
          <a:ext cx="2462450" cy="14774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development on equity gaps &amp; student support services.</a:t>
          </a:r>
        </a:p>
      </dsp:txBody>
      <dsp:txXfrm>
        <a:off x="0" y="337881"/>
        <a:ext cx="2462450" cy="1477470"/>
      </dsp:txXfrm>
    </dsp:sp>
    <dsp:sp modelId="{CB4FC7DD-6243-49EF-8427-A43582D1F565}">
      <dsp:nvSpPr>
        <dsp:cNvPr id="0" name=""/>
        <dsp:cNvSpPr/>
      </dsp:nvSpPr>
      <dsp:spPr>
        <a:xfrm>
          <a:off x="2708695" y="337881"/>
          <a:ext cx="2462450" cy="14774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Create quick-access resources (QR codes for support services).</a:t>
          </a:r>
        </a:p>
      </dsp:txBody>
      <dsp:txXfrm>
        <a:off x="2708695" y="337881"/>
        <a:ext cx="2462450" cy="1477470"/>
      </dsp:txXfrm>
    </dsp:sp>
    <dsp:sp modelId="{2BB8E51C-0A3D-4A79-A3F6-293293F8392C}">
      <dsp:nvSpPr>
        <dsp:cNvPr id="0" name=""/>
        <dsp:cNvSpPr/>
      </dsp:nvSpPr>
      <dsp:spPr>
        <a:xfrm>
          <a:off x="5417391" y="337881"/>
          <a:ext cx="2462450" cy="14774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CCP staff training in public speaking &amp; student engagement.</a:t>
          </a:r>
        </a:p>
      </dsp:txBody>
      <dsp:txXfrm>
        <a:off x="5417391" y="337881"/>
        <a:ext cx="2462450" cy="1477470"/>
      </dsp:txXfrm>
    </dsp:sp>
    <dsp:sp modelId="{EFB74451-558C-4BC9-BB3C-5634833A7437}">
      <dsp:nvSpPr>
        <dsp:cNvPr id="0" name=""/>
        <dsp:cNvSpPr/>
      </dsp:nvSpPr>
      <dsp:spPr>
        <a:xfrm>
          <a:off x="1354347" y="2061596"/>
          <a:ext cx="2462450" cy="14774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Expand awareness among institutional leaders to drive change.</a:t>
          </a:r>
        </a:p>
      </dsp:txBody>
      <dsp:txXfrm>
        <a:off x="1354347" y="2061596"/>
        <a:ext cx="2462450" cy="1477470"/>
      </dsp:txXfrm>
    </dsp:sp>
    <dsp:sp modelId="{1CACFA8A-E7F2-4F37-9E94-4C3EAF213CC4}">
      <dsp:nvSpPr>
        <dsp:cNvPr id="0" name=""/>
        <dsp:cNvSpPr/>
      </dsp:nvSpPr>
      <dsp:spPr>
        <a:xfrm>
          <a:off x="4063043" y="2061596"/>
          <a:ext cx="2462450" cy="147747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Embed Advisors into our top high school partners. </a:t>
          </a:r>
        </a:p>
      </dsp:txBody>
      <dsp:txXfrm>
        <a:off x="4063043" y="2061596"/>
        <a:ext cx="2462450" cy="147747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EE54E-4CD7-4C10-ABAA-A4F205DED13D}" type="datetimeFigureOut">
              <a:rPr lang="en-US" smtClean="0"/>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23763-610C-4BA9-8C24-E19D06D3A5C3}" type="slidenum">
              <a:rPr lang="en-US" smtClean="0"/>
              <a:t>‹#›</a:t>
            </a:fld>
            <a:endParaRPr lang="en-US"/>
          </a:p>
        </p:txBody>
      </p:sp>
    </p:spTree>
    <p:extLst>
      <p:ext uri="{BB962C8B-B14F-4D97-AF65-F5344CB8AC3E}">
        <p14:creationId xmlns:p14="http://schemas.microsoft.com/office/powerpoint/2010/main" val="19336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23763-610C-4BA9-8C24-E19D06D3A5C3}" type="slidenum">
              <a:rPr lang="en-US" smtClean="0"/>
              <a:t>3</a:t>
            </a:fld>
            <a:endParaRPr lang="en-US"/>
          </a:p>
        </p:txBody>
      </p:sp>
    </p:spTree>
    <p:extLst>
      <p:ext uri="{BB962C8B-B14F-4D97-AF65-F5344CB8AC3E}">
        <p14:creationId xmlns:p14="http://schemas.microsoft.com/office/powerpoint/2010/main" val="341257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8899-9464-CB6F-34CF-0F64B18F1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52D11-5D25-9516-0A79-FC1257545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435BD-9D0F-EAE4-2619-E63AE4B765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3AD330-00C5-3251-419F-2C650FFB52E6}"/>
              </a:ext>
            </a:extLst>
          </p:cNvPr>
          <p:cNvSpPr>
            <a:spLocks noGrp="1"/>
          </p:cNvSpPr>
          <p:nvPr>
            <p:ph type="sldNum" sz="quarter" idx="5"/>
          </p:nvPr>
        </p:nvSpPr>
        <p:spPr/>
        <p:txBody>
          <a:bodyPr/>
          <a:lstStyle/>
          <a:p>
            <a:fld id="{2B323763-610C-4BA9-8C24-E19D06D3A5C3}" type="slidenum">
              <a:rPr lang="en-US" smtClean="0"/>
              <a:t>5</a:t>
            </a:fld>
            <a:endParaRPr lang="en-US"/>
          </a:p>
        </p:txBody>
      </p:sp>
    </p:spTree>
    <p:extLst>
      <p:ext uri="{BB962C8B-B14F-4D97-AF65-F5344CB8AC3E}">
        <p14:creationId xmlns:p14="http://schemas.microsoft.com/office/powerpoint/2010/main" val="144613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see anything that stands out about the date comparing the four schools? </a:t>
            </a:r>
          </a:p>
        </p:txBody>
      </p:sp>
      <p:sp>
        <p:nvSpPr>
          <p:cNvPr id="4" name="Slide Number Placeholder 3"/>
          <p:cNvSpPr>
            <a:spLocks noGrp="1"/>
          </p:cNvSpPr>
          <p:nvPr>
            <p:ph type="sldNum" sz="quarter" idx="5"/>
          </p:nvPr>
        </p:nvSpPr>
        <p:spPr/>
        <p:txBody>
          <a:bodyPr/>
          <a:lstStyle/>
          <a:p>
            <a:fld id="{2B323763-610C-4BA9-8C24-E19D06D3A5C3}" type="slidenum">
              <a:rPr lang="en-US" smtClean="0"/>
              <a:t>8</a:t>
            </a:fld>
            <a:endParaRPr lang="en-US"/>
          </a:p>
        </p:txBody>
      </p:sp>
    </p:spTree>
    <p:extLst>
      <p:ext uri="{BB962C8B-B14F-4D97-AF65-F5344CB8AC3E}">
        <p14:creationId xmlns:p14="http://schemas.microsoft.com/office/powerpoint/2010/main" val="138055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23763-610C-4BA9-8C24-E19D06D3A5C3}" type="slidenum">
              <a:rPr lang="en-US" smtClean="0"/>
              <a:t>10</a:t>
            </a:fld>
            <a:endParaRPr lang="en-US"/>
          </a:p>
        </p:txBody>
      </p:sp>
    </p:spTree>
    <p:extLst>
      <p:ext uri="{BB962C8B-B14F-4D97-AF65-F5344CB8AC3E}">
        <p14:creationId xmlns:p14="http://schemas.microsoft.com/office/powerpoint/2010/main" val="418869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hyperlink" Target="https://codes.ohio.gov/ohio-administrative-code/rule-3333-1-65" TargetMode="External"/><Relationship Id="rId2" Type="http://schemas.openxmlformats.org/officeDocument/2006/relationships/hyperlink" Target="https://dawn.sinclair.edu/SASReportViewer/" TargetMode="External"/><Relationship Id="rId1" Type="http://schemas.openxmlformats.org/officeDocument/2006/relationships/slideLayout" Target="../slideLayouts/slideLayout2.xml"/><Relationship Id="rId4" Type="http://schemas.openxmlformats.org/officeDocument/2006/relationships/hyperlink" Target="https://sinclair.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jillian.sacha@sinclair.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628E7B-B655-4883-0A1C-BB6D3D02798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6CD23E4D-2AB6-64BD-4567-C383E8CD3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39"/>
          <a:stretch>
            <a:fillRect/>
          </a:stretch>
        </p:blipFill>
        <p:spPr bwMode="auto">
          <a:xfrm>
            <a:off x="4028511" y="-9144"/>
            <a:ext cx="5177211" cy="68820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8C7C73-F6DB-281C-43C1-7098DF11293B}"/>
              </a:ext>
            </a:extLst>
          </p:cNvPr>
          <p:cNvSpPr txBox="1"/>
          <p:nvPr/>
        </p:nvSpPr>
        <p:spPr>
          <a:xfrm>
            <a:off x="416052" y="465586"/>
            <a:ext cx="7786116" cy="3320668"/>
          </a:xfrm>
          <a:prstGeom prst="rect">
            <a:avLst/>
          </a:prstGeom>
        </p:spPr>
        <p:txBody>
          <a:bodyPr vert="horz" lIns="91440" tIns="45720" rIns="91440" bIns="45720" rtlCol="0">
            <a:normAutofit/>
          </a:bodyPr>
          <a:lstStyle/>
          <a:p>
            <a:pPr marR="0" lvl="0" defTabSz="914400">
              <a:lnSpc>
                <a:spcPct val="90000"/>
              </a:lnSpc>
              <a:spcAft>
                <a:spcPts val="600"/>
              </a:spcAft>
            </a:pPr>
            <a:r>
              <a:rPr lang="en-US" sz="3200" b="1" dirty="0">
                <a:effectLst/>
              </a:rPr>
              <a:t>Breaking Down Barriers</a:t>
            </a:r>
            <a:r>
              <a:rPr lang="en-US" sz="3200" dirty="0">
                <a:effectLst/>
              </a:rPr>
              <a:t>: Expanding Concurrent Enrollment Access for Economically Disadvantaged Districts to Foster Inclusivity and Academic Excellence.</a:t>
            </a:r>
          </a:p>
        </p:txBody>
      </p:sp>
      <p:graphicFrame>
        <p:nvGraphicFramePr>
          <p:cNvPr id="9" name="Table 8">
            <a:extLst>
              <a:ext uri="{FF2B5EF4-FFF2-40B4-BE49-F238E27FC236}">
                <a16:creationId xmlns:a16="http://schemas.microsoft.com/office/drawing/2014/main" id="{FD90688F-7F1E-AC2A-4DDF-E7C653FE2A8D}"/>
              </a:ext>
            </a:extLst>
          </p:cNvPr>
          <p:cNvGraphicFramePr>
            <a:graphicFrameLocks noGrp="1"/>
          </p:cNvGraphicFramePr>
          <p:nvPr>
            <p:extLst>
              <p:ext uri="{D42A27DB-BD31-4B8C-83A1-F6EECF244321}">
                <p14:modId xmlns:p14="http://schemas.microsoft.com/office/powerpoint/2010/main" val="2414370025"/>
              </p:ext>
            </p:extLst>
          </p:nvPr>
        </p:nvGraphicFramePr>
        <p:xfrm>
          <a:off x="480060" y="3121670"/>
          <a:ext cx="2766060" cy="1112520"/>
        </p:xfrm>
        <a:graphic>
          <a:graphicData uri="http://schemas.openxmlformats.org/drawingml/2006/table">
            <a:tbl>
              <a:tblPr firstRow="1" bandRow="1">
                <a:tableStyleId>{0505E3EF-67EA-436B-97B2-0124C06EBD24}</a:tableStyleId>
              </a:tblPr>
              <a:tblGrid>
                <a:gridCol w="2766060">
                  <a:extLst>
                    <a:ext uri="{9D8B030D-6E8A-4147-A177-3AD203B41FA5}">
                      <a16:colId xmlns:a16="http://schemas.microsoft.com/office/drawing/2014/main" val="1957333316"/>
                    </a:ext>
                  </a:extLst>
                </a:gridCol>
              </a:tblGrid>
              <a:tr h="370840">
                <a:tc>
                  <a:txBody>
                    <a:bodyPr/>
                    <a:lstStyle/>
                    <a:p>
                      <a:r>
                        <a:rPr lang="en-US" b="0" dirty="0">
                          <a:solidFill>
                            <a:schemeClr val="tx1"/>
                          </a:solidFill>
                        </a:rPr>
                        <a:t>Jessica Jenkins, MA </a:t>
                      </a:r>
                    </a:p>
                  </a:txBody>
                  <a:tcPr/>
                </a:tc>
                <a:extLst>
                  <a:ext uri="{0D108BD9-81ED-4DB2-BD59-A6C34878D82A}">
                    <a16:rowId xmlns:a16="http://schemas.microsoft.com/office/drawing/2014/main" val="1048855927"/>
                  </a:ext>
                </a:extLst>
              </a:tr>
              <a:tr h="370840">
                <a:tc>
                  <a:txBody>
                    <a:bodyPr/>
                    <a:lstStyle/>
                    <a:p>
                      <a:r>
                        <a:rPr lang="en-US" b="0" dirty="0"/>
                        <a:t>Amy Ratcliff, M.Ed. </a:t>
                      </a:r>
                    </a:p>
                  </a:txBody>
                  <a:tcPr>
                    <a:solidFill>
                      <a:schemeClr val="accent3">
                        <a:lumMod val="20000"/>
                        <a:lumOff val="80000"/>
                      </a:schemeClr>
                    </a:solidFill>
                  </a:tcPr>
                </a:tc>
                <a:extLst>
                  <a:ext uri="{0D108BD9-81ED-4DB2-BD59-A6C34878D82A}">
                    <a16:rowId xmlns:a16="http://schemas.microsoft.com/office/drawing/2014/main" val="2122685513"/>
                  </a:ext>
                </a:extLst>
              </a:tr>
              <a:tr h="370840">
                <a:tc>
                  <a:txBody>
                    <a:bodyPr/>
                    <a:lstStyle/>
                    <a:p>
                      <a:r>
                        <a:rPr lang="en-US" b="0" dirty="0"/>
                        <a:t>Jillian Sacha, M.Ed. </a:t>
                      </a:r>
                    </a:p>
                  </a:txBody>
                  <a:tcPr>
                    <a:solidFill>
                      <a:schemeClr val="accent3">
                        <a:lumMod val="40000"/>
                        <a:lumOff val="60000"/>
                      </a:schemeClr>
                    </a:solidFill>
                  </a:tcPr>
                </a:tc>
                <a:extLst>
                  <a:ext uri="{0D108BD9-81ED-4DB2-BD59-A6C34878D82A}">
                    <a16:rowId xmlns:a16="http://schemas.microsoft.com/office/drawing/2014/main" val="3298992364"/>
                  </a:ext>
                </a:extLst>
              </a:tr>
            </a:tbl>
          </a:graphicData>
        </a:graphic>
      </p:graphicFrame>
      <p:pic>
        <p:nvPicPr>
          <p:cNvPr id="12" name="Picture 11">
            <a:extLst>
              <a:ext uri="{FF2B5EF4-FFF2-40B4-BE49-F238E27FC236}">
                <a16:creationId xmlns:a16="http://schemas.microsoft.com/office/drawing/2014/main" id="{E0D49F15-1479-3F14-1232-BD47C6539850}"/>
              </a:ext>
            </a:extLst>
          </p:cNvPr>
          <p:cNvPicPr>
            <a:picLocks noChangeAspect="1"/>
          </p:cNvPicPr>
          <p:nvPr/>
        </p:nvPicPr>
        <p:blipFill>
          <a:blip r:embed="rId3"/>
          <a:stretch>
            <a:fillRect/>
          </a:stretch>
        </p:blipFill>
        <p:spPr>
          <a:xfrm>
            <a:off x="116099" y="6146362"/>
            <a:ext cx="3333961" cy="629332"/>
          </a:xfrm>
          <a:prstGeom prst="rect">
            <a:avLst/>
          </a:prstGeom>
        </p:spPr>
      </p:pic>
      <p:pic>
        <p:nvPicPr>
          <p:cNvPr id="15" name="Picture 14">
            <a:extLst>
              <a:ext uri="{FF2B5EF4-FFF2-40B4-BE49-F238E27FC236}">
                <a16:creationId xmlns:a16="http://schemas.microsoft.com/office/drawing/2014/main" id="{C1DEEF55-517E-DFA0-1CF5-5599D5EFC383}"/>
              </a:ext>
            </a:extLst>
          </p:cNvPr>
          <p:cNvPicPr>
            <a:picLocks noChangeAspect="1"/>
          </p:cNvPicPr>
          <p:nvPr/>
        </p:nvPicPr>
        <p:blipFill>
          <a:blip r:embed="rId4"/>
          <a:stretch>
            <a:fillRect/>
          </a:stretch>
        </p:blipFill>
        <p:spPr>
          <a:xfrm>
            <a:off x="328860" y="4536235"/>
            <a:ext cx="3410426" cy="428685"/>
          </a:xfrm>
          <a:prstGeom prst="rect">
            <a:avLst/>
          </a:prstGeom>
        </p:spPr>
      </p:pic>
    </p:spTree>
    <p:extLst>
      <p:ext uri="{BB962C8B-B14F-4D97-AF65-F5344CB8AC3E}">
        <p14:creationId xmlns:p14="http://schemas.microsoft.com/office/powerpoint/2010/main" val="2165709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B651B9B-3859-DDCD-FEB2-7C6CD84822C2}"/>
              </a:ext>
            </a:extLst>
          </p:cNvPr>
          <p:cNvSpPr>
            <a:spLocks noGrp="1"/>
          </p:cNvSpPr>
          <p:nvPr>
            <p:ph type="title"/>
          </p:nvPr>
        </p:nvSpPr>
        <p:spPr>
          <a:xfrm>
            <a:off x="628650" y="556995"/>
            <a:ext cx="7886700" cy="1133693"/>
          </a:xfrm>
        </p:spPr>
        <p:txBody>
          <a:bodyPr>
            <a:normAutofit/>
          </a:bodyPr>
          <a:lstStyle/>
          <a:p>
            <a:r>
              <a:rPr lang="en-US" sz="4500" b="1"/>
              <a:t>Goals and Objectives</a:t>
            </a:r>
          </a:p>
        </p:txBody>
      </p:sp>
      <p:graphicFrame>
        <p:nvGraphicFramePr>
          <p:cNvPr id="5" name="Content Placeholder 2">
            <a:extLst>
              <a:ext uri="{FF2B5EF4-FFF2-40B4-BE49-F238E27FC236}">
                <a16:creationId xmlns:a16="http://schemas.microsoft.com/office/drawing/2014/main" id="{C9414A12-D5D5-BC05-B805-8BBB4EA39488}"/>
              </a:ext>
            </a:extLst>
          </p:cNvPr>
          <p:cNvGraphicFramePr>
            <a:graphicFrameLocks noGrp="1"/>
          </p:cNvGraphicFramePr>
          <p:nvPr>
            <p:ph idx="1"/>
            <p:extLst>
              <p:ext uri="{D42A27DB-BD31-4B8C-83A1-F6EECF244321}">
                <p14:modId xmlns:p14="http://schemas.microsoft.com/office/powerpoint/2010/main" val="177423636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28C1AB44-521A-368C-94FD-FE567911F47F}"/>
              </a:ext>
            </a:extLst>
          </p:cNvPr>
          <p:cNvPicPr>
            <a:picLocks noChangeAspect="1"/>
          </p:cNvPicPr>
          <p:nvPr/>
        </p:nvPicPr>
        <p:blipFill>
          <a:blip r:embed="rId8"/>
          <a:stretch>
            <a:fillRect/>
          </a:stretch>
        </p:blipFill>
        <p:spPr>
          <a:xfrm rot="5400000" flipH="1">
            <a:off x="482314" y="5237603"/>
            <a:ext cx="1470724" cy="2423160"/>
          </a:xfrm>
          <a:prstGeom prst="rect">
            <a:avLst/>
          </a:prstGeom>
        </p:spPr>
      </p:pic>
      <p:pic>
        <p:nvPicPr>
          <p:cNvPr id="12" name="Picture 11">
            <a:extLst>
              <a:ext uri="{FF2B5EF4-FFF2-40B4-BE49-F238E27FC236}">
                <a16:creationId xmlns:a16="http://schemas.microsoft.com/office/drawing/2014/main" id="{0432657C-3218-551C-4217-E2E767B4ACA1}"/>
              </a:ext>
            </a:extLst>
          </p:cNvPr>
          <p:cNvPicPr>
            <a:picLocks noChangeAspect="1"/>
          </p:cNvPicPr>
          <p:nvPr/>
        </p:nvPicPr>
        <p:blipFill>
          <a:blip r:embed="rId8"/>
          <a:stretch>
            <a:fillRect/>
          </a:stretch>
        </p:blipFill>
        <p:spPr>
          <a:xfrm rot="5400000" flipH="1">
            <a:off x="2923762" y="5292265"/>
            <a:ext cx="1470724" cy="2423160"/>
          </a:xfrm>
          <a:prstGeom prst="rect">
            <a:avLst/>
          </a:prstGeom>
        </p:spPr>
      </p:pic>
      <p:pic>
        <p:nvPicPr>
          <p:cNvPr id="14" name="Picture 13">
            <a:extLst>
              <a:ext uri="{FF2B5EF4-FFF2-40B4-BE49-F238E27FC236}">
                <a16:creationId xmlns:a16="http://schemas.microsoft.com/office/drawing/2014/main" id="{1B465D37-E11A-E5B7-6228-305096AFF0EF}"/>
              </a:ext>
            </a:extLst>
          </p:cNvPr>
          <p:cNvPicPr>
            <a:picLocks noChangeAspect="1"/>
          </p:cNvPicPr>
          <p:nvPr/>
        </p:nvPicPr>
        <p:blipFill>
          <a:blip r:embed="rId8"/>
          <a:stretch>
            <a:fillRect/>
          </a:stretch>
        </p:blipFill>
        <p:spPr>
          <a:xfrm rot="5400000" flipH="1">
            <a:off x="5362162" y="5312855"/>
            <a:ext cx="1470724" cy="2423160"/>
          </a:xfrm>
          <a:prstGeom prst="rect">
            <a:avLst/>
          </a:prstGeom>
        </p:spPr>
      </p:pic>
      <p:pic>
        <p:nvPicPr>
          <p:cNvPr id="15" name="Picture 14">
            <a:extLst>
              <a:ext uri="{FF2B5EF4-FFF2-40B4-BE49-F238E27FC236}">
                <a16:creationId xmlns:a16="http://schemas.microsoft.com/office/drawing/2014/main" id="{1E22333D-0700-536F-650C-50D98BC3D46D}"/>
              </a:ext>
            </a:extLst>
          </p:cNvPr>
          <p:cNvPicPr>
            <a:picLocks noChangeAspect="1"/>
          </p:cNvPicPr>
          <p:nvPr/>
        </p:nvPicPr>
        <p:blipFill>
          <a:blip r:embed="rId8"/>
          <a:stretch>
            <a:fillRect/>
          </a:stretch>
        </p:blipFill>
        <p:spPr>
          <a:xfrm rot="5400000" flipH="1">
            <a:off x="7795228" y="5325999"/>
            <a:ext cx="1470724" cy="24231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DC398A-3616-0B50-23B8-3FB69220F8DC}"/>
              </a:ext>
            </a:extLst>
          </p:cNvPr>
          <p:cNvSpPr>
            <a:spLocks noGrp="1"/>
          </p:cNvSpPr>
          <p:nvPr>
            <p:ph type="title"/>
          </p:nvPr>
        </p:nvSpPr>
        <p:spPr>
          <a:xfrm>
            <a:off x="628650" y="459863"/>
            <a:ext cx="7886700" cy="1004594"/>
          </a:xfrm>
        </p:spPr>
        <p:txBody>
          <a:bodyPr>
            <a:normAutofit/>
          </a:bodyPr>
          <a:lstStyle/>
          <a:p>
            <a:r>
              <a:rPr lang="en-US">
                <a:solidFill>
                  <a:srgbClr val="FFFFFF"/>
                </a:solidFill>
              </a:rPr>
              <a:t>Your Turn </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949857ED-E711-D5EB-7ADB-4FD35E9A7808}"/>
              </a:ext>
            </a:extLst>
          </p:cNvPr>
          <p:cNvGraphicFramePr>
            <a:graphicFrameLocks noGrp="1"/>
          </p:cNvGraphicFramePr>
          <p:nvPr>
            <p:ph idx="1"/>
            <p:extLst>
              <p:ext uri="{D42A27DB-BD31-4B8C-83A1-F6EECF244321}">
                <p14:modId xmlns:p14="http://schemas.microsoft.com/office/powerpoint/2010/main" val="682869627"/>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80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85800"/>
            <a:ext cx="7879842" cy="1157005"/>
          </a:xfrm>
        </p:spPr>
        <p:txBody>
          <a:bodyPr anchor="b">
            <a:normAutofit/>
          </a:bodyPr>
          <a:lstStyle/>
          <a:p>
            <a:pPr>
              <a:defRPr sz="3600" b="1">
                <a:solidFill>
                  <a:srgbClr val="003366"/>
                </a:solidFill>
              </a:defRPr>
            </a:pPr>
            <a:r>
              <a:rPr lang="en-US" sz="4200" dirty="0"/>
              <a:t>Our Current Practices</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122104"/>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95805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1858613-B0EB-ABA9-4A1E-E37E6F50D37C}"/>
              </a:ext>
            </a:extLst>
          </p:cNvPr>
          <p:cNvGraphicFramePr>
            <a:graphicFrameLocks noGrp="1"/>
          </p:cNvGraphicFramePr>
          <p:nvPr>
            <p:ph idx="1"/>
            <p:extLst>
              <p:ext uri="{D42A27DB-BD31-4B8C-83A1-F6EECF244321}">
                <p14:modId xmlns:p14="http://schemas.microsoft.com/office/powerpoint/2010/main" val="1348395257"/>
              </p:ext>
            </p:extLst>
          </p:nvPr>
        </p:nvGraphicFramePr>
        <p:xfrm>
          <a:off x="628650" y="2295252"/>
          <a:ext cx="7879842"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85800"/>
            <a:ext cx="7879842" cy="1157005"/>
          </a:xfrm>
        </p:spPr>
        <p:txBody>
          <a:bodyPr anchor="b">
            <a:normAutofit/>
          </a:bodyPr>
          <a:lstStyle/>
          <a:p>
            <a:pPr>
              <a:defRPr sz="3600" b="1">
                <a:solidFill>
                  <a:srgbClr val="003366"/>
                </a:solidFill>
              </a:defRPr>
            </a:pPr>
            <a:r>
              <a:rPr lang="en-US" sz="4200" dirty="0"/>
              <a:t>Our Current Practices </a:t>
            </a:r>
            <a:r>
              <a:rPr lang="en-US" sz="4200" dirty="0" err="1"/>
              <a:t>Cont</a:t>
            </a:r>
            <a:r>
              <a:rPr lang="en-US" sz="4200" dirty="0"/>
              <a:t>…</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122104"/>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958056"/>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B47F12B-1E79-EA03-5E9E-F4541455C22F}"/>
              </a:ext>
            </a:extLst>
          </p:cNvPr>
          <p:cNvGraphicFramePr>
            <a:graphicFrameLocks noGrp="1"/>
          </p:cNvGraphicFramePr>
          <p:nvPr>
            <p:ph idx="1"/>
            <p:extLst>
              <p:ext uri="{D42A27DB-BD31-4B8C-83A1-F6EECF244321}">
                <p14:modId xmlns:p14="http://schemas.microsoft.com/office/powerpoint/2010/main" val="1642197003"/>
              </p:ext>
            </p:extLst>
          </p:nvPr>
        </p:nvGraphicFramePr>
        <p:xfrm>
          <a:off x="628650" y="2295252"/>
          <a:ext cx="7879842"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7126"/>
            <a:ext cx="8375586"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196" y="0"/>
            <a:ext cx="836676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6676" y="548640"/>
            <a:ext cx="7626096" cy="1179576"/>
          </a:xfrm>
        </p:spPr>
        <p:txBody>
          <a:bodyPr>
            <a:normAutofit/>
          </a:bodyPr>
          <a:lstStyle/>
          <a:p>
            <a:pPr>
              <a:defRPr sz="3600" b="1">
                <a:solidFill>
                  <a:srgbClr val="003366"/>
                </a:solidFill>
              </a:defRPr>
            </a:pPr>
            <a:r>
              <a:rPr lang="en-US" sz="3500"/>
              <a:t>Summary</a:t>
            </a:r>
          </a:p>
        </p:txBody>
      </p:sp>
      <p:sp>
        <p:nvSpPr>
          <p:cNvPr id="15" name="Rectangle 14">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758952"/>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9F2059C-50F7-1BC4-63FE-87846219281E}"/>
              </a:ext>
            </a:extLst>
          </p:cNvPr>
          <p:cNvGraphicFramePr>
            <a:graphicFrameLocks noGrp="1"/>
          </p:cNvGraphicFramePr>
          <p:nvPr>
            <p:ph idx="1"/>
            <p:extLst>
              <p:ext uri="{D42A27DB-BD31-4B8C-83A1-F6EECF244321}">
                <p14:modId xmlns:p14="http://schemas.microsoft.com/office/powerpoint/2010/main" val="1850426404"/>
              </p:ext>
            </p:extLst>
          </p:nvPr>
        </p:nvGraphicFramePr>
        <p:xfrm>
          <a:off x="836676" y="2269730"/>
          <a:ext cx="7626096" cy="3993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A44D-DAFB-E50A-4CEE-0CDB06639305}"/>
              </a:ext>
            </a:extLst>
          </p:cNvPr>
          <p:cNvSpPr>
            <a:spLocks noGrp="1"/>
          </p:cNvSpPr>
          <p:nvPr>
            <p:ph type="title"/>
          </p:nvPr>
        </p:nvSpPr>
        <p:spPr/>
        <p:txBody>
          <a:bodyPr/>
          <a:lstStyle/>
          <a:p>
            <a:r>
              <a:rPr lang="en-US" dirty="0"/>
              <a:t>Works Cited </a:t>
            </a:r>
          </a:p>
        </p:txBody>
      </p:sp>
      <p:sp>
        <p:nvSpPr>
          <p:cNvPr id="3" name="Content Placeholder 2">
            <a:extLst>
              <a:ext uri="{FF2B5EF4-FFF2-40B4-BE49-F238E27FC236}">
                <a16:creationId xmlns:a16="http://schemas.microsoft.com/office/drawing/2014/main" id="{BDD65B7A-E997-3A08-B28E-F2845EFFB8E8}"/>
              </a:ext>
            </a:extLst>
          </p:cNvPr>
          <p:cNvSpPr>
            <a:spLocks noGrp="1"/>
          </p:cNvSpPr>
          <p:nvPr>
            <p:ph idx="1"/>
          </p:nvPr>
        </p:nvSpPr>
        <p:spPr/>
        <p:txBody>
          <a:bodyPr>
            <a:normAutofit fontScale="47500" lnSpcReduction="20000"/>
          </a:bodyPr>
          <a:lstStyle/>
          <a:p>
            <a:pPr>
              <a:buFont typeface="Arial" panose="020B0604020202020204" pitchFamily="34" charset="0"/>
              <a:buChar char="•"/>
            </a:pPr>
            <a:r>
              <a:rPr lang="en-US" dirty="0"/>
              <a:t>Achieving the Dream, I., Mathern, N., &amp; Toner, M. (2020). A Gateway to College for High School Students. Equity in Design for Holistic Student Supports. A Series of Four Briefs Examining the Support Needs of Different Community College Student Populations. In Achieving the Dream.</a:t>
            </a:r>
          </a:p>
          <a:p>
            <a:pPr>
              <a:buFont typeface="Arial" panose="020B0604020202020204" pitchFamily="34" charset="0"/>
              <a:buChar char="•"/>
            </a:pPr>
            <a:r>
              <a:rPr lang="en-US" dirty="0"/>
              <a:t>An, B.P. (2015). The Role of Academic Motivation and Engagement on the Relationship Between Dual Enrollment and Academic Performance. The Journal of Higher Education 86(1), 98-126. https://dx.doi.org/10.1353/jhe.2015.0005.</a:t>
            </a:r>
          </a:p>
          <a:p>
            <a:pPr>
              <a:buFont typeface="Arial" panose="020B0604020202020204" pitchFamily="34" charset="0"/>
              <a:buChar char="•"/>
            </a:pPr>
            <a:r>
              <a:rPr lang="en-US" dirty="0"/>
              <a:t>Dawn Visual Analytics (n.d.). </a:t>
            </a:r>
            <a:r>
              <a:rPr lang="en-US" u="sng" dirty="0">
                <a:hlinkClick r:id="rId2"/>
              </a:rPr>
              <a:t>https://dawn.sinclair.edu/SASReportViewer/</a:t>
            </a:r>
            <a:endParaRPr lang="en-US" dirty="0"/>
          </a:p>
          <a:p>
            <a:pPr>
              <a:buFont typeface="Arial" panose="020B0604020202020204" pitchFamily="34" charset="0"/>
              <a:buChar char="•"/>
            </a:pPr>
            <a:r>
              <a:rPr lang="en-US" dirty="0"/>
              <a:t>Hopkins, D. (2003). Instructional leadership and school improvement. Effective leadership for school improvement, 4(3), 55-71.</a:t>
            </a:r>
          </a:p>
          <a:p>
            <a:pPr>
              <a:buFont typeface="Arial" panose="020B0604020202020204" pitchFamily="34" charset="0"/>
              <a:buChar char="•"/>
            </a:pPr>
            <a:r>
              <a:rPr lang="en-US" dirty="0" err="1"/>
              <a:t>Klempin</a:t>
            </a:r>
            <a:r>
              <a:rPr lang="en-US" dirty="0"/>
              <a:t>, S., &amp; Lahr, H. (2021). How Ohio Community Colleges are Using Guided Pathways to Personalize Student Support. Community College Research Center, Teachers College, Columbia University.</a:t>
            </a:r>
          </a:p>
          <a:p>
            <a:pPr>
              <a:buFont typeface="Arial" panose="020B0604020202020204" pitchFamily="34" charset="0"/>
              <a:buChar char="•"/>
            </a:pPr>
            <a:r>
              <a:rPr lang="en-US" dirty="0"/>
              <a:t>Mooney, N. J., &amp; Mausbach, A. T. (2008). Align the design: A blueprint for school improvement. Association for Supervision &amp; Curriculum Development.</a:t>
            </a:r>
          </a:p>
          <a:p>
            <a:pPr>
              <a:buFont typeface="Arial" panose="020B0604020202020204" pitchFamily="34" charset="0"/>
              <a:buChar char="•"/>
            </a:pPr>
            <a:r>
              <a:rPr lang="en-US" dirty="0" err="1"/>
              <a:t>Pintrich</a:t>
            </a:r>
            <a:r>
              <a:rPr lang="en-US" dirty="0"/>
              <a:t>, P. R. (2003). A motivational science perspective on the role of student motivation in learning and teaching contexts. Journal of educational Psychology, 95(4), 667.</a:t>
            </a:r>
          </a:p>
          <a:p>
            <a:pPr>
              <a:buFont typeface="Arial" panose="020B0604020202020204" pitchFamily="34" charset="0"/>
              <a:buChar char="•"/>
            </a:pPr>
            <a:r>
              <a:rPr lang="en-US" dirty="0"/>
              <a:t>Rule 3333-1-65: Definitions. Rule 3333-1-65 - Ohio Administrative Code | Ohio Laws. (n.d.). </a:t>
            </a:r>
            <a:r>
              <a:rPr lang="en-US" u="sng" dirty="0">
                <a:hlinkClick r:id="rId3"/>
              </a:rPr>
              <a:t>https://codes.ohio.gov/ohio-administrative-code/rule-3333-1-65</a:t>
            </a:r>
            <a:endParaRPr lang="en-US" dirty="0"/>
          </a:p>
          <a:p>
            <a:pPr>
              <a:buFont typeface="Arial" panose="020B0604020202020204" pitchFamily="34" charset="0"/>
              <a:buChar char="•"/>
            </a:pPr>
            <a:r>
              <a:rPr lang="en-US" dirty="0"/>
              <a:t>Sinclair Community College. Sinclair College. (n.d.-d). </a:t>
            </a:r>
            <a:r>
              <a:rPr lang="en-US" u="sng" dirty="0">
                <a:hlinkClick r:id="rId4"/>
              </a:rPr>
              <a:t>https://sinclair.edu/</a:t>
            </a:r>
            <a:endParaRPr lang="en-US" dirty="0"/>
          </a:p>
          <a:p>
            <a:endParaRPr lang="en-US" dirty="0"/>
          </a:p>
        </p:txBody>
      </p:sp>
    </p:spTree>
    <p:extLst>
      <p:ext uri="{BB962C8B-B14F-4D97-AF65-F5344CB8AC3E}">
        <p14:creationId xmlns:p14="http://schemas.microsoft.com/office/powerpoint/2010/main" val="378966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B5D809-5779-8653-CA2E-1E01995B7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CB6B4-5EE9-B68D-565E-34F013A61107}"/>
              </a:ext>
            </a:extLst>
          </p:cNvPr>
          <p:cNvSpPr>
            <a:spLocks noGrp="1"/>
          </p:cNvSpPr>
          <p:nvPr>
            <p:ph type="title"/>
          </p:nvPr>
        </p:nvSpPr>
        <p:spPr>
          <a:xfrm>
            <a:off x="628650" y="2340430"/>
            <a:ext cx="3184071" cy="2206364"/>
          </a:xfrm>
        </p:spPr>
        <p:txBody>
          <a:bodyPr vert="horz" lIns="91440" tIns="45720" rIns="91440" bIns="45720" rtlCol="0" anchor="ctr">
            <a:normAutofit/>
          </a:bodyPr>
          <a:lstStyle/>
          <a:p>
            <a:pPr algn="l" defTabSz="914400">
              <a:lnSpc>
                <a:spcPct val="90000"/>
              </a:lnSpc>
              <a:defRPr sz="3600" b="1">
                <a:solidFill>
                  <a:srgbClr val="003366"/>
                </a:solidFill>
              </a:defRPr>
            </a:pPr>
            <a:r>
              <a:rPr lang="en-US" sz="2100" kern="1200" dirty="0">
                <a:solidFill>
                  <a:schemeClr val="tx1"/>
                </a:solidFill>
                <a:latin typeface="+mj-lt"/>
                <a:ea typeface="+mj-ea"/>
                <a:cs typeface="+mj-cs"/>
              </a:rPr>
              <a:t>Questions? </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Contact – </a:t>
            </a:r>
            <a:r>
              <a:rPr lang="en-US" sz="2100" kern="1200" dirty="0">
                <a:solidFill>
                  <a:schemeClr val="tx1"/>
                </a:solidFill>
                <a:latin typeface="+mj-lt"/>
                <a:ea typeface="+mj-ea"/>
                <a:cs typeface="+mj-cs"/>
                <a:hlinkClick r:id="rId2"/>
              </a:rPr>
              <a:t>jillian.sacha@sinclair.edu</a:t>
            </a:r>
            <a:r>
              <a:rPr lang="en-US" sz="2100" kern="1200" dirty="0">
                <a:solidFill>
                  <a:schemeClr val="tx1"/>
                </a:solidFill>
                <a:latin typeface="+mj-lt"/>
                <a:ea typeface="+mj-ea"/>
                <a:cs typeface="+mj-cs"/>
              </a:rPr>
              <a:t>  </a:t>
            </a:r>
          </a:p>
        </p:txBody>
      </p:sp>
      <p:sp>
        <p:nvSpPr>
          <p:cNvPr id="34"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oogle Shape;243;p17">
            <a:extLst>
              <a:ext uri="{FF2B5EF4-FFF2-40B4-BE49-F238E27FC236}">
                <a16:creationId xmlns:a16="http://schemas.microsoft.com/office/drawing/2014/main" id="{47239ABF-75A6-C9B4-F41F-5B0B8093BCA3}"/>
              </a:ext>
            </a:extLst>
          </p:cNvPr>
          <p:cNvPicPr preferRelativeResize="0"/>
          <p:nvPr/>
        </p:nvPicPr>
        <p:blipFill rotWithShape="1">
          <a:blip r:embed="rId3"/>
          <a:stretch/>
        </p:blipFill>
        <p:spPr>
          <a:xfrm>
            <a:off x="4563836" y="967920"/>
            <a:ext cx="4100104" cy="3075078"/>
          </a:xfrm>
          <a:prstGeom prst="rect">
            <a:avLst/>
          </a:prstGeom>
          <a:noFill/>
        </p:spPr>
      </p:pic>
      <p:sp>
        <p:nvSpPr>
          <p:cNvPr id="36"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683319"/>
            <a:ext cx="4443893"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5319666"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4" name="Trapezoid 3">
            <a:extLst>
              <a:ext uri="{FF2B5EF4-FFF2-40B4-BE49-F238E27FC236}">
                <a16:creationId xmlns:a16="http://schemas.microsoft.com/office/drawing/2014/main" id="{60EB6C61-7308-9F7D-4A65-44AD863F0F8A}"/>
              </a:ext>
            </a:extLst>
          </p:cNvPr>
          <p:cNvSpPr/>
          <p:nvPr/>
        </p:nvSpPr>
        <p:spPr>
          <a:xfrm rot="10800000">
            <a:off x="-751116" y="0"/>
            <a:ext cx="5191579" cy="2130951"/>
          </a:xfrm>
          <a:prstGeom prst="trapezoi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63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5BECB4F-FC65-9F3F-161F-0B7701BF9187}"/>
              </a:ext>
            </a:extLst>
          </p:cNvPr>
          <p:cNvSpPr>
            <a:spLocks noGrp="1"/>
          </p:cNvSpPr>
          <p:nvPr>
            <p:ph idx="1"/>
          </p:nvPr>
        </p:nvSpPr>
        <p:spPr>
          <a:xfrm>
            <a:off x="628650" y="1825625"/>
            <a:ext cx="4168866" cy="4351338"/>
          </a:xfrm>
        </p:spPr>
        <p:txBody>
          <a:bodyPr>
            <a:normAutofit fontScale="70000" lnSpcReduction="20000"/>
          </a:bodyPr>
          <a:lstStyle/>
          <a:p>
            <a:pPr marL="0" indent="0" algn="ctr">
              <a:buNone/>
            </a:pPr>
            <a:r>
              <a:rPr lang="en-US" sz="12700" dirty="0"/>
              <a:t>THANK YOU!!!</a:t>
            </a:r>
          </a:p>
          <a:p>
            <a:pPr marL="0" indent="0" algn="ctr">
              <a:buNone/>
            </a:pPr>
            <a:r>
              <a:rPr lang="en-US" dirty="0"/>
              <a:t>“The power of education lies in its ability to transform lives” - Unknown. </a:t>
            </a:r>
            <a:br>
              <a:rPr lang="en-US" dirty="0"/>
            </a:br>
            <a:r>
              <a:rPr lang="en-US" sz="12700" dirty="0"/>
              <a:t>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52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474421-742C-50F6-8559-DC6C993C6761}"/>
              </a:ext>
            </a:extLst>
          </p:cNvPr>
          <p:cNvSpPr>
            <a:spLocks noGrp="1"/>
          </p:cNvSpPr>
          <p:nvPr>
            <p:ph type="title"/>
          </p:nvPr>
        </p:nvSpPr>
        <p:spPr>
          <a:xfrm>
            <a:off x="628650" y="459863"/>
            <a:ext cx="7886700" cy="1004594"/>
          </a:xfrm>
        </p:spPr>
        <p:txBody>
          <a:bodyPr>
            <a:normAutofit/>
          </a:bodyPr>
          <a:lstStyle/>
          <a:p>
            <a:r>
              <a:rPr lang="en-US">
                <a:solidFill>
                  <a:srgbClr val="FFFFFF"/>
                </a:solidFill>
              </a:rPr>
              <a:t>About the Presenters </a:t>
            </a: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6">
            <a:extLst>
              <a:ext uri="{FF2B5EF4-FFF2-40B4-BE49-F238E27FC236}">
                <a16:creationId xmlns:a16="http://schemas.microsoft.com/office/drawing/2014/main" id="{7DCC7DC1-46CB-FE17-08E7-E5F20A97107E}"/>
              </a:ext>
            </a:extLst>
          </p:cNvPr>
          <p:cNvGraphicFramePr>
            <a:graphicFrameLocks noGrp="1"/>
          </p:cNvGraphicFramePr>
          <p:nvPr>
            <p:ph idx="1"/>
            <p:extLst>
              <p:ext uri="{D42A27DB-BD31-4B8C-83A1-F6EECF244321}">
                <p14:modId xmlns:p14="http://schemas.microsoft.com/office/powerpoint/2010/main" val="2687087549"/>
              </p:ext>
            </p:extLst>
          </p:nvPr>
        </p:nvGraphicFramePr>
        <p:xfrm>
          <a:off x="434622" y="1527010"/>
          <a:ext cx="8274755" cy="4924985"/>
        </p:xfrm>
        <a:graphic>
          <a:graphicData uri="http://schemas.openxmlformats.org/drawingml/2006/table">
            <a:tbl>
              <a:tblPr firstRow="1" bandRow="1">
                <a:tableStyleId>{F5AB1C69-6EDB-4FF4-983F-18BD219EF322}</a:tableStyleId>
              </a:tblPr>
              <a:tblGrid>
                <a:gridCol w="2086897">
                  <a:extLst>
                    <a:ext uri="{9D8B030D-6E8A-4147-A177-3AD203B41FA5}">
                      <a16:colId xmlns:a16="http://schemas.microsoft.com/office/drawing/2014/main" val="1364612342"/>
                    </a:ext>
                  </a:extLst>
                </a:gridCol>
                <a:gridCol w="1618753">
                  <a:extLst>
                    <a:ext uri="{9D8B030D-6E8A-4147-A177-3AD203B41FA5}">
                      <a16:colId xmlns:a16="http://schemas.microsoft.com/office/drawing/2014/main" val="1348470661"/>
                    </a:ext>
                  </a:extLst>
                </a:gridCol>
                <a:gridCol w="222193">
                  <a:extLst>
                    <a:ext uri="{9D8B030D-6E8A-4147-A177-3AD203B41FA5}">
                      <a16:colId xmlns:a16="http://schemas.microsoft.com/office/drawing/2014/main" val="3442515585"/>
                    </a:ext>
                  </a:extLst>
                </a:gridCol>
                <a:gridCol w="1830905">
                  <a:extLst>
                    <a:ext uri="{9D8B030D-6E8A-4147-A177-3AD203B41FA5}">
                      <a16:colId xmlns:a16="http://schemas.microsoft.com/office/drawing/2014/main" val="1907662091"/>
                    </a:ext>
                  </a:extLst>
                </a:gridCol>
                <a:gridCol w="2516007">
                  <a:extLst>
                    <a:ext uri="{9D8B030D-6E8A-4147-A177-3AD203B41FA5}">
                      <a16:colId xmlns:a16="http://schemas.microsoft.com/office/drawing/2014/main" val="1334519586"/>
                    </a:ext>
                  </a:extLst>
                </a:gridCol>
              </a:tblGrid>
              <a:tr h="471943">
                <a:tc>
                  <a:txBody>
                    <a:bodyPr/>
                    <a:lstStyle/>
                    <a:p>
                      <a:endParaRPr lang="en-US" sz="2100" b="0" cap="none" spc="0">
                        <a:ln w="0"/>
                        <a:solidFill>
                          <a:schemeClr val="tx1"/>
                        </a:solidFill>
                        <a:effectLst>
                          <a:outerShdw blurRad="38100" dist="19050" dir="2700000" algn="tl" rotWithShape="0">
                            <a:schemeClr val="dk1">
                              <a:alpha val="40000"/>
                            </a:schemeClr>
                          </a:outerShdw>
                        </a:effectLst>
                      </a:endParaRPr>
                    </a:p>
                  </a:txBody>
                  <a:tcPr marL="108657" marR="108657" marT="54329" marB="54329"/>
                </a:tc>
                <a:tc>
                  <a:txBody>
                    <a:bodyPr/>
                    <a:lstStyle/>
                    <a:p>
                      <a:r>
                        <a:rPr lang="en-US" sz="2100" b="0" cap="none" spc="0">
                          <a:ln w="0"/>
                          <a:solidFill>
                            <a:schemeClr val="tx1"/>
                          </a:solidFill>
                          <a:effectLst>
                            <a:outerShdw blurRad="38100" dist="19050" dir="2700000" algn="tl" rotWithShape="0">
                              <a:schemeClr val="dk1">
                                <a:alpha val="40000"/>
                              </a:schemeClr>
                            </a:outerShdw>
                          </a:effectLst>
                        </a:rPr>
                        <a:t>Jessica</a:t>
                      </a:r>
                    </a:p>
                  </a:txBody>
                  <a:tcPr marL="108657" marR="108657" marT="54329" marB="54329"/>
                </a:tc>
                <a:tc gridSpan="2">
                  <a:txBody>
                    <a:bodyPr/>
                    <a:lstStyle/>
                    <a:p>
                      <a:r>
                        <a:rPr lang="en-US" sz="2100" b="0" cap="none" spc="0">
                          <a:ln w="0"/>
                          <a:solidFill>
                            <a:schemeClr val="tx1"/>
                          </a:solidFill>
                          <a:effectLst>
                            <a:outerShdw blurRad="38100" dist="19050" dir="2700000" algn="tl" rotWithShape="0">
                              <a:schemeClr val="dk1">
                                <a:alpha val="40000"/>
                              </a:schemeClr>
                            </a:outerShdw>
                          </a:effectLst>
                        </a:rPr>
                        <a:t>Amy</a:t>
                      </a:r>
                    </a:p>
                  </a:txBody>
                  <a:tcPr marL="108657" marR="108657" marT="54329" marB="54329"/>
                </a:tc>
                <a:tc hMerge="1">
                  <a:txBody>
                    <a:bodyPr/>
                    <a:lstStyle/>
                    <a:p>
                      <a:r>
                        <a:rPr lang="en-US" sz="2100" b="0" cap="none" spc="0">
                          <a:ln w="0"/>
                          <a:solidFill>
                            <a:schemeClr val="tx1"/>
                          </a:solidFill>
                          <a:effectLst>
                            <a:outerShdw blurRad="38100" dist="19050" dir="2700000" algn="tl" rotWithShape="0">
                              <a:schemeClr val="dk1">
                                <a:alpha val="40000"/>
                              </a:schemeClr>
                            </a:outerShdw>
                          </a:effectLst>
                        </a:rPr>
                        <a:t>Amy</a:t>
                      </a:r>
                    </a:p>
                  </a:txBody>
                  <a:tcPr marL="108657" marR="108657" marT="54329" marB="54329"/>
                </a:tc>
                <a:tc>
                  <a:txBody>
                    <a:bodyPr/>
                    <a:lstStyle/>
                    <a:p>
                      <a:r>
                        <a:rPr lang="en-US" sz="2100" b="0" cap="none" spc="0">
                          <a:ln w="0"/>
                          <a:solidFill>
                            <a:schemeClr val="tx1"/>
                          </a:solidFill>
                          <a:effectLst>
                            <a:outerShdw blurRad="38100" dist="19050" dir="2700000" algn="tl" rotWithShape="0">
                              <a:schemeClr val="dk1">
                                <a:alpha val="40000"/>
                              </a:schemeClr>
                            </a:outerShdw>
                          </a:effectLst>
                        </a:rPr>
                        <a:t>Jillian </a:t>
                      </a:r>
                    </a:p>
                  </a:txBody>
                  <a:tcPr marL="108657" marR="108657" marT="54329" marB="54329"/>
                </a:tc>
                <a:extLst>
                  <a:ext uri="{0D108BD9-81ED-4DB2-BD59-A6C34878D82A}">
                    <a16:rowId xmlns:a16="http://schemas.microsoft.com/office/drawing/2014/main" val="2430118882"/>
                  </a:ext>
                </a:extLst>
              </a:tr>
              <a:tr h="1370955">
                <a:tc>
                  <a:txBody>
                    <a:bodyPr/>
                    <a:lstStyle/>
                    <a:p>
                      <a:r>
                        <a:rPr lang="en-US" sz="2100" b="0" cap="none" spc="0">
                          <a:ln w="0"/>
                          <a:solidFill>
                            <a:schemeClr val="tx1"/>
                          </a:solidFill>
                          <a:effectLst>
                            <a:outerShdw blurRad="38100" dist="19050" dir="2700000" algn="tl" rotWithShape="0">
                              <a:schemeClr val="dk1">
                                <a:alpha val="40000"/>
                              </a:schemeClr>
                            </a:outerShdw>
                          </a:effectLst>
                        </a:rPr>
                        <a:t>Education</a:t>
                      </a: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Master of Arts in </a:t>
                      </a:r>
                      <a:r>
                        <a:rPr lang="it-IT" sz="2400" dirty="0"/>
                        <a:t>TESOL/</a:t>
                      </a:r>
                    </a:p>
                    <a:p>
                      <a:r>
                        <a:rPr lang="it-IT" sz="2400" dirty="0"/>
                        <a:t>Linguistics</a:t>
                      </a:r>
                      <a:endParaRPr lang="en-US" sz="2100" b="0" cap="none" spc="0" dirty="0">
                        <a:ln w="0"/>
                        <a:solidFill>
                          <a:schemeClr val="tx1"/>
                        </a:solidFill>
                        <a:effectLst>
                          <a:outerShdw blurRad="38100" dist="19050" dir="2700000" algn="tl" rotWithShape="0">
                            <a:schemeClr val="dk1">
                              <a:alpha val="40000"/>
                            </a:schemeClr>
                          </a:outerShdw>
                        </a:effectLst>
                      </a:endParaRPr>
                    </a:p>
                  </a:txBody>
                  <a:tcPr marL="108657" marR="108657" marT="54329" marB="54329"/>
                </a:tc>
                <a:tc gridSpan="2">
                  <a:txBody>
                    <a:bodyPr/>
                    <a:lstStyle/>
                    <a:p>
                      <a:r>
                        <a:rPr lang="en-US" sz="2100" b="0" cap="none" spc="0" dirty="0">
                          <a:ln w="0"/>
                          <a:solidFill>
                            <a:schemeClr val="tx1"/>
                          </a:solidFill>
                          <a:effectLst>
                            <a:outerShdw blurRad="38100" dist="19050" dir="2700000" algn="tl" rotWithShape="0">
                              <a:schemeClr val="dk1">
                                <a:alpha val="40000"/>
                              </a:schemeClr>
                            </a:outerShdw>
                          </a:effectLst>
                        </a:rPr>
                        <a:t>Master of Education in Educational Leadership</a:t>
                      </a:r>
                    </a:p>
                  </a:txBody>
                  <a:tcPr marL="108657" marR="108657" marT="54329" marB="54329"/>
                </a:tc>
                <a:tc hMerge="1">
                  <a:txBody>
                    <a:bodyPr/>
                    <a:lstStyle/>
                    <a:p>
                      <a:r>
                        <a:rPr lang="en-US" sz="2100" b="0" cap="none" spc="0" dirty="0">
                          <a:ln w="0"/>
                          <a:solidFill>
                            <a:schemeClr val="tx1"/>
                          </a:solidFill>
                          <a:effectLst>
                            <a:outerShdw blurRad="38100" dist="19050" dir="2700000" algn="tl" rotWithShape="0">
                              <a:schemeClr val="dk1">
                                <a:alpha val="40000"/>
                              </a:schemeClr>
                            </a:outerShdw>
                          </a:effectLst>
                        </a:rPr>
                        <a:t>Master of Education in Educational Leadership</a:t>
                      </a: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Master of Education in Educational Leadership</a:t>
                      </a:r>
                    </a:p>
                  </a:txBody>
                  <a:tcPr marL="108657" marR="108657" marT="54329" marB="54329"/>
                </a:tc>
                <a:extLst>
                  <a:ext uri="{0D108BD9-81ED-4DB2-BD59-A6C34878D82A}">
                    <a16:rowId xmlns:a16="http://schemas.microsoft.com/office/drawing/2014/main" val="3344722853"/>
                  </a:ext>
                </a:extLst>
              </a:tr>
              <a:tr h="471943">
                <a:tc>
                  <a:txBody>
                    <a:bodyPr/>
                    <a:lstStyle/>
                    <a:p>
                      <a:r>
                        <a:rPr lang="en-US" sz="2100" b="0" cap="none" spc="0" dirty="0">
                          <a:ln w="0"/>
                          <a:solidFill>
                            <a:schemeClr val="tx1"/>
                          </a:solidFill>
                          <a:effectLst>
                            <a:outerShdw blurRad="38100" dist="19050" dir="2700000" algn="tl" rotWithShape="0">
                              <a:schemeClr val="dk1">
                                <a:alpha val="40000"/>
                              </a:schemeClr>
                            </a:outerShdw>
                          </a:effectLst>
                        </a:rPr>
                        <a:t>Current Role </a:t>
                      </a:r>
                    </a:p>
                  </a:txBody>
                  <a:tcPr marL="108657" marR="108657" marT="54329" marB="54329"/>
                </a:tc>
                <a:tc gridSpan="4">
                  <a:txBody>
                    <a:bodyPr/>
                    <a:lstStyle/>
                    <a:p>
                      <a:pPr algn="ctr"/>
                      <a:r>
                        <a:rPr lang="en-US" sz="2100" b="1" cap="none" spc="0">
                          <a:ln w="0"/>
                          <a:solidFill>
                            <a:schemeClr val="tx1"/>
                          </a:solidFill>
                          <a:effectLst>
                            <a:outerShdw blurRad="38100" dist="19050" dir="2700000" algn="tl" rotWithShape="0">
                              <a:schemeClr val="dk1">
                                <a:alpha val="40000"/>
                              </a:schemeClr>
                            </a:outerShdw>
                          </a:effectLst>
                        </a:rPr>
                        <a:t>College Credit Plus Pathway Coordinators </a:t>
                      </a:r>
                    </a:p>
                  </a:txBody>
                  <a:tcPr marL="108657" marR="108657" marT="54329" marB="54329"/>
                </a:tc>
                <a:tc hMerge="1">
                  <a:txBody>
                    <a:bodyPr/>
                    <a:lstStyle/>
                    <a:p>
                      <a:endParaRPr lang="en-US"/>
                    </a:p>
                  </a:txBody>
                  <a:tcPr/>
                </a:tc>
                <a:tc hMerge="1">
                  <a:txBody>
                    <a:bodyPr/>
                    <a:lstStyle/>
                    <a:p>
                      <a:endParaRPr lang="en-US" b="0" cap="none" spc="0">
                        <a:ln w="0"/>
                        <a:solidFill>
                          <a:schemeClr val="tx1"/>
                        </a:solidFill>
                        <a:effectLst>
                          <a:outerShdw blurRad="38100" dist="19050" dir="2700000" algn="tl" rotWithShape="0">
                            <a:schemeClr val="dk1">
                              <a:alpha val="40000"/>
                            </a:schemeClr>
                          </a:outerShdw>
                        </a:effectLst>
                      </a:endParaRPr>
                    </a:p>
                  </a:txBody>
                  <a:tcPr/>
                </a:tc>
                <a:tc hMerge="1">
                  <a:txBody>
                    <a:bodyPr/>
                    <a:lstStyle/>
                    <a:p>
                      <a:pPr algn="ctr"/>
                      <a:endParaRPr lang="en-US" sz="2100" b="1" cap="none" spc="0">
                        <a:ln w="0"/>
                        <a:solidFill>
                          <a:schemeClr val="tx1"/>
                        </a:solidFill>
                        <a:effectLst>
                          <a:outerShdw blurRad="38100" dist="19050" dir="2700000" algn="tl" rotWithShape="0">
                            <a:schemeClr val="dk1">
                              <a:alpha val="40000"/>
                            </a:schemeClr>
                          </a:outerShdw>
                        </a:effectLst>
                      </a:endParaRPr>
                    </a:p>
                  </a:txBody>
                  <a:tcPr marL="108657" marR="108657" marT="54329" marB="54329"/>
                </a:tc>
                <a:extLst>
                  <a:ext uri="{0D108BD9-81ED-4DB2-BD59-A6C34878D82A}">
                    <a16:rowId xmlns:a16="http://schemas.microsoft.com/office/drawing/2014/main" val="878757149"/>
                  </a:ext>
                </a:extLst>
              </a:tr>
              <a:tr h="1437280">
                <a:tc>
                  <a:txBody>
                    <a:bodyPr/>
                    <a:lstStyle/>
                    <a:p>
                      <a:r>
                        <a:rPr lang="en-US" sz="2100" b="0" cap="none" spc="0">
                          <a:ln w="0"/>
                          <a:solidFill>
                            <a:schemeClr val="tx1"/>
                          </a:solidFill>
                          <a:effectLst>
                            <a:outerShdw blurRad="38100" dist="19050" dir="2700000" algn="tl" rotWithShape="0">
                              <a:schemeClr val="dk1">
                                <a:alpha val="40000"/>
                              </a:schemeClr>
                            </a:outerShdw>
                          </a:effectLst>
                        </a:rPr>
                        <a:t>Work Experience </a:t>
                      </a:r>
                    </a:p>
                  </a:txBody>
                  <a:tcPr marL="108657" marR="108657" marT="54329" marB="54329"/>
                </a:tc>
                <a:tc gridSpan="2">
                  <a:txBody>
                    <a:bodyPr/>
                    <a:lstStyle/>
                    <a:p>
                      <a:r>
                        <a:rPr lang="en-US" sz="2100" b="0" cap="none" spc="0" dirty="0">
                          <a:ln w="0"/>
                          <a:solidFill>
                            <a:schemeClr val="tx1"/>
                          </a:solidFill>
                          <a:effectLst>
                            <a:outerShdw blurRad="38100" dist="19050" dir="2700000" algn="tl" rotWithShape="0">
                              <a:schemeClr val="dk1">
                                <a:alpha val="40000"/>
                              </a:schemeClr>
                            </a:outerShdw>
                          </a:effectLst>
                        </a:rPr>
                        <a:t>Academic Advising, English Professor, &amp;  Program Coordinator</a:t>
                      </a:r>
                    </a:p>
                  </a:txBody>
                  <a:tcPr marL="108657" marR="108657" marT="54329" marB="54329"/>
                </a:tc>
                <a:tc hMerge="1">
                  <a:txBody>
                    <a:bodyPr/>
                    <a:lstStyle/>
                    <a:p>
                      <a:endParaRPr lang="en-US" sz="2100" b="0" cap="none" spc="0">
                        <a:ln w="0"/>
                        <a:solidFill>
                          <a:schemeClr val="tx1"/>
                        </a:solidFill>
                        <a:effectLst>
                          <a:outerShdw blurRad="38100" dist="19050" dir="2700000" algn="tl" rotWithShape="0">
                            <a:schemeClr val="dk1">
                              <a:alpha val="40000"/>
                            </a:schemeClr>
                          </a:outerShdw>
                        </a:effectLst>
                      </a:endParaRP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Academic Advising</a:t>
                      </a: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Higher Ed Marketing, Admissions, &amp; TRIO Programs</a:t>
                      </a:r>
                    </a:p>
                  </a:txBody>
                  <a:tcPr marL="108657" marR="108657" marT="54329" marB="54329"/>
                </a:tc>
                <a:extLst>
                  <a:ext uri="{0D108BD9-81ED-4DB2-BD59-A6C34878D82A}">
                    <a16:rowId xmlns:a16="http://schemas.microsoft.com/office/drawing/2014/main" val="25984830"/>
                  </a:ext>
                </a:extLst>
              </a:tr>
              <a:tr h="471943">
                <a:tc>
                  <a:txBody>
                    <a:bodyPr/>
                    <a:lstStyle/>
                    <a:p>
                      <a:r>
                        <a:rPr lang="en-US" sz="2100" b="0" cap="none" spc="0" dirty="0">
                          <a:ln w="0"/>
                          <a:solidFill>
                            <a:schemeClr val="tx1"/>
                          </a:solidFill>
                          <a:effectLst>
                            <a:outerShdw blurRad="38100" dist="19050" dir="2700000" algn="tl" rotWithShape="0">
                              <a:schemeClr val="dk1">
                                <a:alpha val="40000"/>
                              </a:schemeClr>
                            </a:outerShdw>
                          </a:effectLst>
                        </a:rPr>
                        <a:t>Fun Fact </a:t>
                      </a:r>
                    </a:p>
                  </a:txBody>
                  <a:tcPr marL="108657" marR="108657" marT="54329" marB="54329"/>
                </a:tc>
                <a:tc gridSpan="2">
                  <a:txBody>
                    <a:bodyPr/>
                    <a:lstStyle/>
                    <a:p>
                      <a:r>
                        <a:rPr lang="en-US" sz="2100" b="0" cap="none" spc="0" dirty="0">
                          <a:ln w="0"/>
                          <a:solidFill>
                            <a:schemeClr val="tx1"/>
                          </a:solidFill>
                          <a:effectLst>
                            <a:outerShdw blurRad="38100" dist="19050" dir="2700000" algn="tl" rotWithShape="0">
                              <a:schemeClr val="dk1">
                                <a:alpha val="40000"/>
                              </a:schemeClr>
                            </a:outerShdw>
                          </a:effectLst>
                        </a:rPr>
                        <a:t>Four kids </a:t>
                      </a:r>
                    </a:p>
                  </a:txBody>
                  <a:tcPr marL="108657" marR="108657" marT="54329" marB="54329"/>
                </a:tc>
                <a:tc hMerge="1">
                  <a:txBody>
                    <a:bodyPr/>
                    <a:lstStyle/>
                    <a:p>
                      <a:endParaRPr lang="en-US" sz="2100" b="0" cap="none" spc="0">
                        <a:ln w="0"/>
                        <a:solidFill>
                          <a:schemeClr val="tx1"/>
                        </a:solidFill>
                        <a:effectLst>
                          <a:outerShdw blurRad="38100" dist="19050" dir="2700000" algn="tl" rotWithShape="0">
                            <a:schemeClr val="dk1">
                              <a:alpha val="40000"/>
                            </a:schemeClr>
                          </a:outerShdw>
                        </a:effectLst>
                      </a:endParaRP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Three sons </a:t>
                      </a:r>
                    </a:p>
                  </a:txBody>
                  <a:tcPr marL="108657" marR="108657" marT="54329" marB="54329"/>
                </a:tc>
                <a:tc>
                  <a:txBody>
                    <a:bodyPr/>
                    <a:lstStyle/>
                    <a:p>
                      <a:r>
                        <a:rPr lang="en-US" sz="2100" b="0" cap="none" spc="0" dirty="0">
                          <a:ln w="0"/>
                          <a:solidFill>
                            <a:schemeClr val="tx1"/>
                          </a:solidFill>
                          <a:effectLst>
                            <a:outerShdw blurRad="38100" dist="19050" dir="2700000" algn="tl" rotWithShape="0">
                              <a:schemeClr val="dk1">
                                <a:alpha val="40000"/>
                              </a:schemeClr>
                            </a:outerShdw>
                          </a:effectLst>
                        </a:rPr>
                        <a:t>Dog mom </a:t>
                      </a:r>
                    </a:p>
                  </a:txBody>
                  <a:tcPr marL="108657" marR="108657" marT="54329" marB="54329"/>
                </a:tc>
                <a:extLst>
                  <a:ext uri="{0D108BD9-81ED-4DB2-BD59-A6C34878D82A}">
                    <a16:rowId xmlns:a16="http://schemas.microsoft.com/office/drawing/2014/main" val="2683319415"/>
                  </a:ext>
                </a:extLst>
              </a:tr>
            </a:tbl>
          </a:graphicData>
        </a:graphic>
      </p:graphicFrame>
    </p:spTree>
    <p:extLst>
      <p:ext uri="{BB962C8B-B14F-4D97-AF65-F5344CB8AC3E}">
        <p14:creationId xmlns:p14="http://schemas.microsoft.com/office/powerpoint/2010/main" val="102045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193CE6F-F4EF-6A41-8172-7F676A09B439}"/>
              </a:ext>
            </a:extLst>
          </p:cNvPr>
          <p:cNvGraphicFramePr>
            <a:graphicFrameLocks noGrp="1"/>
          </p:cNvGraphicFramePr>
          <p:nvPr>
            <p:ph idx="1"/>
            <p:extLst>
              <p:ext uri="{D42A27DB-BD31-4B8C-83A1-F6EECF244321}">
                <p14:modId xmlns:p14="http://schemas.microsoft.com/office/powerpoint/2010/main" val="507379329"/>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82EB0BD1-7A9C-D445-9F72-FE6134767B89}"/>
              </a:ext>
            </a:extLst>
          </p:cNvPr>
          <p:cNvSpPr>
            <a:spLocks noGrp="1"/>
          </p:cNvSpPr>
          <p:nvPr>
            <p:ph type="title"/>
          </p:nvPr>
        </p:nvSpPr>
        <p:spPr/>
        <p:txBody>
          <a:bodyPr/>
          <a:lstStyle/>
          <a:p>
            <a:r>
              <a:rPr lang="en-US" b="1" dirty="0"/>
              <a:t>About Sinclair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512412E-55F3-7F93-1BA7-C5084BF1E7F0}"/>
              </a:ext>
            </a:extLst>
          </p:cNvPr>
          <p:cNvGraphicFramePr>
            <a:graphicFrameLocks noGrp="1"/>
          </p:cNvGraphicFramePr>
          <p:nvPr>
            <p:ph idx="1"/>
            <p:extLst>
              <p:ext uri="{D42A27DB-BD31-4B8C-83A1-F6EECF244321}">
                <p14:modId xmlns:p14="http://schemas.microsoft.com/office/powerpoint/2010/main" val="1336853669"/>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1F5779C8-B790-6F8F-CE7F-230014AC8DFA}"/>
              </a:ext>
            </a:extLst>
          </p:cNvPr>
          <p:cNvSpPr>
            <a:spLocks noGrp="1"/>
          </p:cNvSpPr>
          <p:nvPr>
            <p:ph type="title"/>
          </p:nvPr>
        </p:nvSpPr>
        <p:spPr/>
        <p:txBody>
          <a:bodyPr/>
          <a:lstStyle/>
          <a:p>
            <a:r>
              <a:rPr lang="en-US" b="1" dirty="0"/>
              <a:t>Mission and Vision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39CF64-103E-79AC-CEFF-03C0E8BE26D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B08AC3-1012-928D-0097-6A1C437F9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B73461-FC78-7F82-334B-6B1FCEA6B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7B4A752-494C-480B-E116-35E3AD560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6032B47-2044-2D24-EA65-05E75896BA46}"/>
              </a:ext>
            </a:extLst>
          </p:cNvPr>
          <p:cNvGraphicFramePr>
            <a:graphicFrameLocks noGrp="1"/>
          </p:cNvGraphicFramePr>
          <p:nvPr>
            <p:ph idx="1"/>
            <p:extLst>
              <p:ext uri="{D42A27DB-BD31-4B8C-83A1-F6EECF244321}">
                <p14:modId xmlns:p14="http://schemas.microsoft.com/office/powerpoint/2010/main" val="2128395269"/>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5D02DC13-7BA2-D785-BE14-89EE6D27BB57}"/>
              </a:ext>
            </a:extLst>
          </p:cNvPr>
          <p:cNvSpPr>
            <a:spLocks noGrp="1"/>
          </p:cNvSpPr>
          <p:nvPr>
            <p:ph type="title"/>
          </p:nvPr>
        </p:nvSpPr>
        <p:spPr/>
        <p:txBody>
          <a:bodyPr/>
          <a:lstStyle/>
          <a:p>
            <a:r>
              <a:rPr lang="en-US" b="1" dirty="0"/>
              <a:t>Sinclair’s CCP Program</a:t>
            </a:r>
          </a:p>
        </p:txBody>
      </p:sp>
    </p:spTree>
    <p:extLst>
      <p:ext uri="{BB962C8B-B14F-4D97-AF65-F5344CB8AC3E}">
        <p14:creationId xmlns:p14="http://schemas.microsoft.com/office/powerpoint/2010/main" val="336759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757B61-43A2-4279-FD10-08939C914C8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B6152E-472E-6AEF-72A4-39CB635A5FEA}"/>
              </a:ext>
            </a:extLst>
          </p:cNvPr>
          <p:cNvSpPr>
            <a:spLocks noGrp="1"/>
          </p:cNvSpPr>
          <p:nvPr>
            <p:ph type="title"/>
          </p:nvPr>
        </p:nvSpPr>
        <p:spPr>
          <a:xfrm>
            <a:off x="628650" y="365125"/>
            <a:ext cx="4168866" cy="1325563"/>
          </a:xfrm>
        </p:spPr>
        <p:txBody>
          <a:bodyPr>
            <a:normAutofit/>
          </a:bodyPr>
          <a:lstStyle/>
          <a:p>
            <a:r>
              <a:rPr lang="en-US" b="1" dirty="0"/>
              <a:t>Overview </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8E113A4-5C37-2696-0994-2F2B94A88DAF}"/>
              </a:ext>
            </a:extLst>
          </p:cNvPr>
          <p:cNvSpPr>
            <a:spLocks noGrp="1"/>
          </p:cNvSpPr>
          <p:nvPr>
            <p:ph idx="1"/>
          </p:nvPr>
        </p:nvSpPr>
        <p:spPr>
          <a:xfrm>
            <a:off x="628650" y="1825625"/>
            <a:ext cx="4168866" cy="4351338"/>
          </a:xfrm>
        </p:spPr>
        <p:txBody>
          <a:bodyPr>
            <a:normAutofit fontScale="85000" lnSpcReduction="10000"/>
          </a:bodyPr>
          <a:lstStyle/>
          <a:p>
            <a:pPr marL="0" lvl="0" indent="0">
              <a:spcBef>
                <a:spcPts val="1000"/>
              </a:spcBef>
              <a:buClr>
                <a:schemeClr val="dk1"/>
              </a:buClr>
              <a:buSzPts val="1700"/>
              <a:buNone/>
            </a:pPr>
            <a:r>
              <a:rPr lang="en-US" dirty="0"/>
              <a:t>Over the past decade, the College Credit Plus program has focused primarily on expanding access. As we move forward, it’s time to shift the conversation toward how we can best support students after they’ve gained access to dual enrollment opportunities.</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076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0A995-C006-0422-330A-9A1EDFB211B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2FCF09-5941-2768-3BA7-22910E8E5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7B21E8F-1599-2EDD-3DFD-C367E4F34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6241E40-5F26-FD34-4205-272867858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0721BB1-264F-1FDE-8D45-7E106F8F846E}"/>
              </a:ext>
            </a:extLst>
          </p:cNvPr>
          <p:cNvGraphicFramePr>
            <a:graphicFrameLocks noGrp="1"/>
          </p:cNvGraphicFramePr>
          <p:nvPr>
            <p:ph idx="1"/>
            <p:extLst>
              <p:ext uri="{D42A27DB-BD31-4B8C-83A1-F6EECF244321}">
                <p14:modId xmlns:p14="http://schemas.microsoft.com/office/powerpoint/2010/main" val="515704114"/>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E6D247C2-4627-3D43-3058-595C3ABDED18}"/>
              </a:ext>
            </a:extLst>
          </p:cNvPr>
          <p:cNvSpPr>
            <a:spLocks noGrp="1"/>
          </p:cNvSpPr>
          <p:nvPr>
            <p:ph type="title"/>
          </p:nvPr>
        </p:nvSpPr>
        <p:spPr/>
        <p:txBody>
          <a:bodyPr>
            <a:noAutofit/>
          </a:bodyPr>
          <a:lstStyle/>
          <a:p>
            <a:r>
              <a:rPr lang="en-US" sz="3200" b="1" dirty="0"/>
              <a:t>Barriers to Scheduling </a:t>
            </a:r>
            <a:br>
              <a:rPr lang="en-US" sz="3200" b="1" dirty="0"/>
            </a:br>
            <a:r>
              <a:rPr lang="en-US" sz="3200" b="1" dirty="0"/>
              <a:t>Dual Enrollment Courses </a:t>
            </a:r>
          </a:p>
        </p:txBody>
      </p:sp>
    </p:spTree>
    <p:extLst>
      <p:ext uri="{BB962C8B-B14F-4D97-AF65-F5344CB8AC3E}">
        <p14:creationId xmlns:p14="http://schemas.microsoft.com/office/powerpoint/2010/main" val="297947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3">
            <a:extLst>
              <a:ext uri="{FF2B5EF4-FFF2-40B4-BE49-F238E27FC236}">
                <a16:creationId xmlns:a16="http://schemas.microsoft.com/office/drawing/2014/main" id="{CC5D3EAD-0706-FAFA-C0CF-450435485D83}"/>
              </a:ext>
            </a:extLst>
          </p:cNvPr>
          <p:cNvGraphicFramePr>
            <a:graphicFrameLocks noGrp="1"/>
          </p:cNvGraphicFramePr>
          <p:nvPr>
            <p:extLst>
              <p:ext uri="{D42A27DB-BD31-4B8C-83A1-F6EECF244321}">
                <p14:modId xmlns:p14="http://schemas.microsoft.com/office/powerpoint/2010/main" val="3036873805"/>
              </p:ext>
            </p:extLst>
          </p:nvPr>
        </p:nvGraphicFramePr>
        <p:xfrm>
          <a:off x="0" y="1"/>
          <a:ext cx="9141713" cy="6879617"/>
        </p:xfrm>
        <a:graphic>
          <a:graphicData uri="http://schemas.openxmlformats.org/drawingml/2006/table">
            <a:tbl>
              <a:tblPr>
                <a:tableStyleId>{69C7853C-536D-4A76-A0AE-DD22124D55A5}</a:tableStyleId>
              </a:tblPr>
              <a:tblGrid>
                <a:gridCol w="1305959">
                  <a:extLst>
                    <a:ext uri="{9D8B030D-6E8A-4147-A177-3AD203B41FA5}">
                      <a16:colId xmlns:a16="http://schemas.microsoft.com/office/drawing/2014/main" val="1611919058"/>
                    </a:ext>
                  </a:extLst>
                </a:gridCol>
                <a:gridCol w="1305959">
                  <a:extLst>
                    <a:ext uri="{9D8B030D-6E8A-4147-A177-3AD203B41FA5}">
                      <a16:colId xmlns:a16="http://schemas.microsoft.com/office/drawing/2014/main" val="3421391343"/>
                    </a:ext>
                  </a:extLst>
                </a:gridCol>
                <a:gridCol w="1305959">
                  <a:extLst>
                    <a:ext uri="{9D8B030D-6E8A-4147-A177-3AD203B41FA5}">
                      <a16:colId xmlns:a16="http://schemas.microsoft.com/office/drawing/2014/main" val="3375829263"/>
                    </a:ext>
                  </a:extLst>
                </a:gridCol>
                <a:gridCol w="1305959">
                  <a:extLst>
                    <a:ext uri="{9D8B030D-6E8A-4147-A177-3AD203B41FA5}">
                      <a16:colId xmlns:a16="http://schemas.microsoft.com/office/drawing/2014/main" val="1611861651"/>
                    </a:ext>
                  </a:extLst>
                </a:gridCol>
                <a:gridCol w="1305959">
                  <a:extLst>
                    <a:ext uri="{9D8B030D-6E8A-4147-A177-3AD203B41FA5}">
                      <a16:colId xmlns:a16="http://schemas.microsoft.com/office/drawing/2014/main" val="3818957875"/>
                    </a:ext>
                  </a:extLst>
                </a:gridCol>
                <a:gridCol w="1305959">
                  <a:extLst>
                    <a:ext uri="{9D8B030D-6E8A-4147-A177-3AD203B41FA5}">
                      <a16:colId xmlns:a16="http://schemas.microsoft.com/office/drawing/2014/main" val="219513554"/>
                    </a:ext>
                  </a:extLst>
                </a:gridCol>
                <a:gridCol w="1305959">
                  <a:extLst>
                    <a:ext uri="{9D8B030D-6E8A-4147-A177-3AD203B41FA5}">
                      <a16:colId xmlns:a16="http://schemas.microsoft.com/office/drawing/2014/main" val="1813871603"/>
                    </a:ext>
                  </a:extLst>
                </a:gridCol>
              </a:tblGrid>
              <a:tr h="873759">
                <a:tc>
                  <a:txBody>
                    <a:bodyPr/>
                    <a:lstStyle/>
                    <a:p>
                      <a:pPr>
                        <a:buNone/>
                      </a:pPr>
                      <a:r>
                        <a:rPr lang="en-US" sz="1400" b="1" dirty="0"/>
                        <a:t>School District</a:t>
                      </a:r>
                      <a:endParaRPr lang="en-US" sz="1400" dirty="0"/>
                    </a:p>
                  </a:txBody>
                  <a:tcPr marL="57291" marR="57291" marT="28645" marB="28645" anchor="ctr"/>
                </a:tc>
                <a:tc>
                  <a:txBody>
                    <a:bodyPr/>
                    <a:lstStyle/>
                    <a:p>
                      <a:pPr>
                        <a:buNone/>
                      </a:pPr>
                      <a:r>
                        <a:rPr lang="en-US" sz="1400" b="1"/>
                        <a:t>Median Household Income</a:t>
                      </a:r>
                      <a:endParaRPr lang="en-US" sz="1400" b="1" dirty="0"/>
                    </a:p>
                  </a:txBody>
                  <a:tcPr marL="57291" marR="57291" marT="28645" marB="28645" anchor="ctr"/>
                </a:tc>
                <a:tc>
                  <a:txBody>
                    <a:bodyPr/>
                    <a:lstStyle/>
                    <a:p>
                      <a:pPr>
                        <a:buNone/>
                      </a:pPr>
                      <a:r>
                        <a:rPr lang="en-US" sz="1400" b="1"/>
                        <a:t>Academic Year</a:t>
                      </a:r>
                      <a:endParaRPr lang="en-US" sz="1400"/>
                    </a:p>
                  </a:txBody>
                  <a:tcPr marL="57291" marR="57291" marT="28645" marB="28645" anchor="ctr"/>
                </a:tc>
                <a:tc>
                  <a:txBody>
                    <a:bodyPr/>
                    <a:lstStyle/>
                    <a:p>
                      <a:pPr>
                        <a:buNone/>
                      </a:pPr>
                      <a:r>
                        <a:rPr lang="en-US" sz="1400" b="1" dirty="0"/>
                        <a:t># of Students Enrolled</a:t>
                      </a:r>
                      <a:endParaRPr lang="en-US" sz="1400" dirty="0"/>
                    </a:p>
                  </a:txBody>
                  <a:tcPr marL="57291" marR="57291" marT="28645" marB="28645" anchor="ctr"/>
                </a:tc>
                <a:tc>
                  <a:txBody>
                    <a:bodyPr/>
                    <a:lstStyle/>
                    <a:p>
                      <a:pPr>
                        <a:buNone/>
                      </a:pPr>
                      <a:r>
                        <a:rPr lang="en-US" sz="1400" b="1" dirty="0"/>
                        <a:t>Percentage of Credit Hours NOT Earned </a:t>
                      </a:r>
                      <a:endParaRPr lang="en-US" sz="1400" dirty="0"/>
                    </a:p>
                  </a:txBody>
                  <a:tcPr marL="57291" marR="57291" marT="28645" marB="28645" anchor="ctr"/>
                </a:tc>
                <a:tc>
                  <a:txBody>
                    <a:bodyPr/>
                    <a:lstStyle/>
                    <a:p>
                      <a:pPr>
                        <a:buNone/>
                      </a:pPr>
                      <a:r>
                        <a:rPr lang="en-US" sz="1400" b="1" dirty="0"/>
                        <a:t>Percentage of Credit Hours Earned</a:t>
                      </a:r>
                      <a:endParaRPr lang="en-US" sz="1400" dirty="0"/>
                    </a:p>
                  </a:txBody>
                  <a:tcPr marL="57291" marR="57291" marT="28645" marB="28645" anchor="ctr"/>
                </a:tc>
                <a:tc>
                  <a:txBody>
                    <a:bodyPr/>
                    <a:lstStyle/>
                    <a:p>
                      <a:pPr>
                        <a:buNone/>
                      </a:pPr>
                      <a:r>
                        <a:rPr lang="en-US" sz="1400" b="1" dirty="0"/>
                        <a:t>Total Credit Hours</a:t>
                      </a:r>
                      <a:endParaRPr lang="en-US" sz="1400" dirty="0"/>
                    </a:p>
                  </a:txBody>
                  <a:tcPr marL="57291" marR="57291" marT="28645" marB="28645" anchor="ctr"/>
                </a:tc>
                <a:extLst>
                  <a:ext uri="{0D108BD9-81ED-4DB2-BD59-A6C34878D82A}">
                    <a16:rowId xmlns:a16="http://schemas.microsoft.com/office/drawing/2014/main" val="1258762099"/>
                  </a:ext>
                </a:extLst>
              </a:tr>
              <a:tr h="657226">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School A</a:t>
                      </a:r>
                      <a:endParaRPr lang="en-US" sz="1400" dirty="0"/>
                    </a:p>
                    <a:p>
                      <a:pPr>
                        <a:buNone/>
                      </a:pPr>
                      <a:endParaRPr lang="en-US" sz="1400" dirty="0"/>
                    </a:p>
                  </a:txBody>
                  <a:tcPr marL="57291" marR="57291" marT="28645" marB="28645" anchor="ctr"/>
                </a:tc>
                <a:tc rowSpan="3">
                  <a:txBody>
                    <a:bodyPr/>
                    <a:lstStyle/>
                    <a:p>
                      <a:pPr>
                        <a:buNone/>
                      </a:pPr>
                      <a:r>
                        <a:rPr lang="en-US" sz="1400" b="1" dirty="0"/>
                        <a:t>$49,082</a:t>
                      </a:r>
                    </a:p>
                  </a:txBody>
                  <a:tcPr marL="57291" marR="57291" marT="28645" marB="28645" anchor="ctr"/>
                </a:tc>
                <a:tc>
                  <a:txBody>
                    <a:bodyPr/>
                    <a:lstStyle/>
                    <a:p>
                      <a:pPr algn="ctr">
                        <a:buNone/>
                      </a:pPr>
                      <a:r>
                        <a:rPr lang="en-US" sz="1600" dirty="0"/>
                        <a:t>2022–2023</a:t>
                      </a:r>
                    </a:p>
                  </a:txBody>
                  <a:tcPr marL="57291" marR="57291" marT="28645" marB="28645" anchor="ctr"/>
                </a:tc>
                <a:tc>
                  <a:txBody>
                    <a:bodyPr/>
                    <a:lstStyle/>
                    <a:p>
                      <a:pPr algn="ctr">
                        <a:buNone/>
                      </a:pPr>
                      <a:r>
                        <a:rPr lang="en-US" sz="1600"/>
                        <a:t>29</a:t>
                      </a:r>
                    </a:p>
                  </a:txBody>
                  <a:tcPr marL="57291" marR="57291" marT="28645" marB="28645" anchor="ctr"/>
                </a:tc>
                <a:tc>
                  <a:txBody>
                    <a:bodyPr/>
                    <a:lstStyle/>
                    <a:p>
                      <a:pPr algn="ctr">
                        <a:buNone/>
                      </a:pPr>
                      <a:r>
                        <a:rPr lang="en-US" sz="1600"/>
                        <a:t>45.7%</a:t>
                      </a:r>
                    </a:p>
                  </a:txBody>
                  <a:tcPr marL="57291" marR="57291" marT="28645" marB="28645" anchor="ctr"/>
                </a:tc>
                <a:tc>
                  <a:txBody>
                    <a:bodyPr/>
                    <a:lstStyle/>
                    <a:p>
                      <a:pPr algn="ctr">
                        <a:buNone/>
                      </a:pPr>
                      <a:r>
                        <a:rPr lang="en-US" sz="1600" dirty="0"/>
                        <a:t>54.3%</a:t>
                      </a:r>
                    </a:p>
                  </a:txBody>
                  <a:tcPr marL="57291" marR="57291" marT="28645" marB="28645" anchor="ctr"/>
                </a:tc>
                <a:tc>
                  <a:txBody>
                    <a:bodyPr/>
                    <a:lstStyle/>
                    <a:p>
                      <a:pPr algn="ctr">
                        <a:buNone/>
                      </a:pPr>
                      <a:r>
                        <a:rPr lang="en-US" sz="1600" dirty="0"/>
                        <a:t>203</a:t>
                      </a:r>
                    </a:p>
                  </a:txBody>
                  <a:tcPr marL="57291" marR="57291" marT="28645" marB="28645" anchor="ctr"/>
                </a:tc>
                <a:extLst>
                  <a:ext uri="{0D108BD9-81ED-4DB2-BD59-A6C34878D82A}">
                    <a16:rowId xmlns:a16="http://schemas.microsoft.com/office/drawing/2014/main" val="792705231"/>
                  </a:ext>
                </a:extLst>
              </a:tr>
              <a:tr h="299057">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algn="ctr">
                        <a:buNone/>
                      </a:pPr>
                      <a:r>
                        <a:rPr lang="en-US" sz="1600" dirty="0"/>
                        <a:t>2023–2024</a:t>
                      </a:r>
                    </a:p>
                  </a:txBody>
                  <a:tcPr marL="57291" marR="57291" marT="28645" marB="28645" anchor="ctr"/>
                </a:tc>
                <a:tc>
                  <a:txBody>
                    <a:bodyPr/>
                    <a:lstStyle/>
                    <a:p>
                      <a:pPr algn="ctr">
                        <a:buNone/>
                      </a:pPr>
                      <a:r>
                        <a:rPr lang="en-US" sz="1600" dirty="0"/>
                        <a:t>66</a:t>
                      </a:r>
                    </a:p>
                  </a:txBody>
                  <a:tcPr marL="57291" marR="57291" marT="28645" marB="28645" anchor="ctr"/>
                </a:tc>
                <a:tc>
                  <a:txBody>
                    <a:bodyPr/>
                    <a:lstStyle/>
                    <a:p>
                      <a:pPr algn="ctr">
                        <a:buNone/>
                      </a:pPr>
                      <a:r>
                        <a:rPr lang="en-US" sz="1600" dirty="0"/>
                        <a:t>47.6%</a:t>
                      </a:r>
                    </a:p>
                  </a:txBody>
                  <a:tcPr marL="57291" marR="57291" marT="28645" marB="28645" anchor="ctr"/>
                </a:tc>
                <a:tc>
                  <a:txBody>
                    <a:bodyPr/>
                    <a:lstStyle/>
                    <a:p>
                      <a:pPr algn="ctr">
                        <a:buNone/>
                      </a:pPr>
                      <a:r>
                        <a:rPr lang="en-US" sz="1600" dirty="0"/>
                        <a:t>52.4%</a:t>
                      </a:r>
                    </a:p>
                  </a:txBody>
                  <a:tcPr marL="57291" marR="57291" marT="28645" marB="28645" anchor="ctr"/>
                </a:tc>
                <a:tc>
                  <a:txBody>
                    <a:bodyPr/>
                    <a:lstStyle/>
                    <a:p>
                      <a:pPr algn="ctr">
                        <a:buNone/>
                      </a:pPr>
                      <a:r>
                        <a:rPr lang="en-US" sz="1600" dirty="0"/>
                        <a:t>399</a:t>
                      </a:r>
                    </a:p>
                  </a:txBody>
                  <a:tcPr marL="57291" marR="57291" marT="28645" marB="28645" anchor="ctr"/>
                </a:tc>
                <a:extLst>
                  <a:ext uri="{0D108BD9-81ED-4DB2-BD59-A6C34878D82A}">
                    <a16:rowId xmlns:a16="http://schemas.microsoft.com/office/drawing/2014/main" val="690261736"/>
                  </a:ext>
                </a:extLst>
              </a:tr>
              <a:tr h="299057">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algn="ctr">
                        <a:buNone/>
                      </a:pPr>
                      <a:r>
                        <a:rPr lang="en-US" sz="1600" dirty="0"/>
                        <a:t>2024-2025</a:t>
                      </a:r>
                    </a:p>
                  </a:txBody>
                  <a:tcPr marL="57291" marR="57291" marT="28645" marB="28645" anchor="ctr"/>
                </a:tc>
                <a:tc>
                  <a:txBody>
                    <a:bodyPr/>
                    <a:lstStyle/>
                    <a:p>
                      <a:pPr algn="ctr">
                        <a:buNone/>
                      </a:pPr>
                      <a:r>
                        <a:rPr lang="en-US" sz="1600" dirty="0"/>
                        <a:t>46</a:t>
                      </a:r>
                    </a:p>
                  </a:txBody>
                  <a:tcPr marL="57291" marR="57291" marT="28645" marB="28645" anchor="ctr"/>
                </a:tc>
                <a:tc>
                  <a:txBody>
                    <a:bodyPr/>
                    <a:lstStyle/>
                    <a:p>
                      <a:pPr algn="ctr">
                        <a:buNone/>
                      </a:pPr>
                      <a:r>
                        <a:rPr lang="en-US" sz="1600" dirty="0"/>
                        <a:t>15.2%</a:t>
                      </a:r>
                    </a:p>
                  </a:txBody>
                  <a:tcPr marL="57291" marR="57291" marT="28645" marB="28645" anchor="ctr"/>
                </a:tc>
                <a:tc>
                  <a:txBody>
                    <a:bodyPr/>
                    <a:lstStyle/>
                    <a:p>
                      <a:pPr algn="ctr">
                        <a:buNone/>
                      </a:pPr>
                      <a:r>
                        <a:rPr lang="en-US" sz="1600" dirty="0"/>
                        <a:t>84.8%</a:t>
                      </a:r>
                    </a:p>
                  </a:txBody>
                  <a:tcPr marL="57291" marR="57291" marT="28645" marB="28645" anchor="ctr"/>
                </a:tc>
                <a:tc>
                  <a:txBody>
                    <a:bodyPr/>
                    <a:lstStyle/>
                    <a:p>
                      <a:pPr algn="ctr">
                        <a:buNone/>
                      </a:pPr>
                      <a:r>
                        <a:rPr lang="en-US" sz="1600" dirty="0"/>
                        <a:t>366</a:t>
                      </a:r>
                    </a:p>
                  </a:txBody>
                  <a:tcPr marL="57291" marR="57291" marT="28645" marB="28645" anchor="ctr"/>
                </a:tc>
                <a:extLst>
                  <a:ext uri="{0D108BD9-81ED-4DB2-BD59-A6C34878D82A}">
                    <a16:rowId xmlns:a16="http://schemas.microsoft.com/office/drawing/2014/main" val="1953595724"/>
                  </a:ext>
                </a:extLst>
              </a:tr>
              <a:tr h="268849">
                <a:tc gridSpan="7">
                  <a:txBody>
                    <a:bodyPr/>
                    <a:lstStyle/>
                    <a:p>
                      <a:pPr algn="ctr">
                        <a:buNone/>
                      </a:pPr>
                      <a:endParaRPr lang="en-US" sz="1200" b="1" dirty="0"/>
                    </a:p>
                  </a:txBody>
                  <a:tcPr marL="57291" marR="57291" marT="28645" marB="28645" anchor="ctr"/>
                </a:tc>
                <a:tc hMerge="1">
                  <a:txBody>
                    <a:bodyPr/>
                    <a:lstStyle/>
                    <a:p>
                      <a:endParaRPr lang="en-US"/>
                    </a:p>
                  </a:txBody>
                  <a:tcP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extLst>
                  <a:ext uri="{0D108BD9-81ED-4DB2-BD59-A6C34878D82A}">
                    <a16:rowId xmlns:a16="http://schemas.microsoft.com/office/drawing/2014/main" val="575343635"/>
                  </a:ext>
                </a:extLst>
              </a:tr>
              <a:tr h="470485">
                <a:tc rowSpan="3">
                  <a:txBody>
                    <a:bodyPr/>
                    <a:lstStyle/>
                    <a:p>
                      <a:pPr>
                        <a:buNone/>
                      </a:pPr>
                      <a:r>
                        <a:rPr lang="en-US" sz="1400" b="1" dirty="0"/>
                        <a:t>School B</a:t>
                      </a:r>
                      <a:endParaRPr lang="en-US" sz="1400" dirty="0"/>
                    </a:p>
                  </a:txBody>
                  <a:tcPr marL="57291" marR="57291" marT="28645" marB="28645" anchor="ctr"/>
                </a:tc>
                <a:tc rowSpan="3">
                  <a:txBody>
                    <a:bodyPr/>
                    <a:lstStyle/>
                    <a:p>
                      <a:pPr>
                        <a:buNone/>
                      </a:pPr>
                      <a:r>
                        <a:rPr lang="en-US" sz="1400" b="1" dirty="0"/>
                        <a:t>$50,100</a:t>
                      </a:r>
                    </a:p>
                  </a:txBody>
                  <a:tcPr marL="57291" marR="57291" marT="28645" marB="28645" anchor="ctr"/>
                </a:tc>
                <a:tc>
                  <a:txBody>
                    <a:bodyPr/>
                    <a:lstStyle/>
                    <a:p>
                      <a:pPr algn="ctr">
                        <a:buNone/>
                      </a:pPr>
                      <a:r>
                        <a:rPr lang="en-US" sz="1600" dirty="0"/>
                        <a:t>2022–2023</a:t>
                      </a:r>
                    </a:p>
                  </a:txBody>
                  <a:tcPr marL="57291" marR="57291" marT="28645" marB="28645" anchor="ctr"/>
                </a:tc>
                <a:tc>
                  <a:txBody>
                    <a:bodyPr/>
                    <a:lstStyle/>
                    <a:p>
                      <a:pPr algn="ctr">
                        <a:buNone/>
                      </a:pPr>
                      <a:r>
                        <a:rPr lang="en-US" sz="1600" dirty="0"/>
                        <a:t>24</a:t>
                      </a:r>
                    </a:p>
                  </a:txBody>
                  <a:tcPr marL="57291" marR="57291" marT="28645" marB="28645" anchor="ctr"/>
                </a:tc>
                <a:tc>
                  <a:txBody>
                    <a:bodyPr/>
                    <a:lstStyle/>
                    <a:p>
                      <a:pPr algn="ctr">
                        <a:buNone/>
                      </a:pPr>
                      <a:r>
                        <a:rPr lang="en-US" sz="1600" dirty="0"/>
                        <a:t>12.2%</a:t>
                      </a:r>
                    </a:p>
                  </a:txBody>
                  <a:tcPr marL="57291" marR="57291" marT="28645" marB="28645" anchor="ctr"/>
                </a:tc>
                <a:tc>
                  <a:txBody>
                    <a:bodyPr/>
                    <a:lstStyle/>
                    <a:p>
                      <a:pPr algn="ctr">
                        <a:buNone/>
                      </a:pPr>
                      <a:r>
                        <a:rPr lang="en-US" sz="1600" dirty="0"/>
                        <a:t>87.8%</a:t>
                      </a:r>
                    </a:p>
                  </a:txBody>
                  <a:tcPr marL="57291" marR="57291" marT="28645" marB="28645" anchor="ctr"/>
                </a:tc>
                <a:tc>
                  <a:txBody>
                    <a:bodyPr/>
                    <a:lstStyle/>
                    <a:p>
                      <a:pPr algn="ctr">
                        <a:buNone/>
                      </a:pPr>
                      <a:r>
                        <a:rPr lang="en-US" sz="1600" dirty="0"/>
                        <a:t>160</a:t>
                      </a:r>
                    </a:p>
                  </a:txBody>
                  <a:tcPr marL="57291" marR="57291" marT="28645" marB="28645" anchor="ctr"/>
                </a:tc>
                <a:extLst>
                  <a:ext uri="{0D108BD9-81ED-4DB2-BD59-A6C34878D82A}">
                    <a16:rowId xmlns:a16="http://schemas.microsoft.com/office/drawing/2014/main" val="415135715"/>
                  </a:ext>
                </a:extLst>
              </a:tr>
              <a:tr h="299057">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algn="ctr">
                        <a:buNone/>
                      </a:pPr>
                      <a:r>
                        <a:rPr lang="en-US" sz="1600" dirty="0"/>
                        <a:t>2023–2024</a:t>
                      </a:r>
                    </a:p>
                  </a:txBody>
                  <a:tcPr marL="57291" marR="57291" marT="28645" marB="28645" anchor="ctr"/>
                </a:tc>
                <a:tc>
                  <a:txBody>
                    <a:bodyPr/>
                    <a:lstStyle/>
                    <a:p>
                      <a:pPr algn="ctr">
                        <a:buNone/>
                      </a:pPr>
                      <a:r>
                        <a:rPr lang="en-US" sz="1600" dirty="0"/>
                        <a:t>33</a:t>
                      </a:r>
                    </a:p>
                  </a:txBody>
                  <a:tcPr marL="57291" marR="57291" marT="28645" marB="28645" anchor="ctr"/>
                </a:tc>
                <a:tc>
                  <a:txBody>
                    <a:bodyPr/>
                    <a:lstStyle/>
                    <a:p>
                      <a:pPr algn="ctr">
                        <a:buNone/>
                      </a:pPr>
                      <a:r>
                        <a:rPr lang="en-US" sz="1600" dirty="0"/>
                        <a:t>17.9%</a:t>
                      </a:r>
                    </a:p>
                  </a:txBody>
                  <a:tcPr marL="57291" marR="57291" marT="28645" marB="28645" anchor="ctr"/>
                </a:tc>
                <a:tc>
                  <a:txBody>
                    <a:bodyPr/>
                    <a:lstStyle/>
                    <a:p>
                      <a:pPr algn="ctr">
                        <a:buNone/>
                      </a:pPr>
                      <a:r>
                        <a:rPr lang="en-US" sz="1600" dirty="0"/>
                        <a:t>82.1%</a:t>
                      </a:r>
                    </a:p>
                  </a:txBody>
                  <a:tcPr marL="57291" marR="57291" marT="28645" marB="28645" anchor="ctr"/>
                </a:tc>
                <a:tc>
                  <a:txBody>
                    <a:bodyPr/>
                    <a:lstStyle/>
                    <a:p>
                      <a:pPr algn="ctr">
                        <a:buNone/>
                      </a:pPr>
                      <a:r>
                        <a:rPr lang="en-US" sz="1600" dirty="0"/>
                        <a:t>222</a:t>
                      </a:r>
                    </a:p>
                  </a:txBody>
                  <a:tcPr marL="57291" marR="57291" marT="28645" marB="28645" anchor="ctr"/>
                </a:tc>
                <a:extLst>
                  <a:ext uri="{0D108BD9-81ED-4DB2-BD59-A6C34878D82A}">
                    <a16:rowId xmlns:a16="http://schemas.microsoft.com/office/drawing/2014/main" val="3337690805"/>
                  </a:ext>
                </a:extLst>
              </a:tr>
              <a:tr h="541219">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2024-2025</a:t>
                      </a:r>
                    </a:p>
                    <a:p>
                      <a:pPr algn="ctr">
                        <a:buNone/>
                      </a:pPr>
                      <a:endParaRPr lang="en-US" sz="1600" dirty="0"/>
                    </a:p>
                  </a:txBody>
                  <a:tcPr marL="57291" marR="57291" marT="28645" marB="28645" anchor="ctr"/>
                </a:tc>
                <a:tc>
                  <a:txBody>
                    <a:bodyPr/>
                    <a:lstStyle/>
                    <a:p>
                      <a:pPr algn="ctr">
                        <a:buNone/>
                      </a:pPr>
                      <a:r>
                        <a:rPr lang="en-US" sz="1600" dirty="0"/>
                        <a:t>32</a:t>
                      </a:r>
                    </a:p>
                  </a:txBody>
                  <a:tcPr marL="57291" marR="57291" marT="28645" marB="28645" anchor="ctr"/>
                </a:tc>
                <a:tc>
                  <a:txBody>
                    <a:bodyPr/>
                    <a:lstStyle/>
                    <a:p>
                      <a:pPr algn="ctr">
                        <a:buNone/>
                      </a:pPr>
                      <a:r>
                        <a:rPr lang="en-US" sz="1600" dirty="0"/>
                        <a:t>10.5%</a:t>
                      </a:r>
                    </a:p>
                  </a:txBody>
                  <a:tcPr marL="57291" marR="57291" marT="28645" marB="28645" anchor="ctr"/>
                </a:tc>
                <a:tc>
                  <a:txBody>
                    <a:bodyPr/>
                    <a:lstStyle/>
                    <a:p>
                      <a:pPr algn="ctr">
                        <a:buNone/>
                      </a:pPr>
                      <a:r>
                        <a:rPr lang="en-US" sz="1600" dirty="0"/>
                        <a:t>89.5%</a:t>
                      </a:r>
                    </a:p>
                  </a:txBody>
                  <a:tcPr marL="57291" marR="57291" marT="28645" marB="28645" anchor="ctr"/>
                </a:tc>
                <a:tc>
                  <a:txBody>
                    <a:bodyPr/>
                    <a:lstStyle/>
                    <a:p>
                      <a:pPr algn="ctr">
                        <a:buNone/>
                      </a:pPr>
                      <a:r>
                        <a:rPr lang="en-US" sz="1600" dirty="0"/>
                        <a:t>366</a:t>
                      </a:r>
                    </a:p>
                  </a:txBody>
                  <a:tcPr marL="57291" marR="57291" marT="28645" marB="28645" anchor="ctr"/>
                </a:tc>
                <a:extLst>
                  <a:ext uri="{0D108BD9-81ED-4DB2-BD59-A6C34878D82A}">
                    <a16:rowId xmlns:a16="http://schemas.microsoft.com/office/drawing/2014/main" val="3782359980"/>
                  </a:ext>
                </a:extLst>
              </a:tr>
              <a:tr h="268849">
                <a:tc gridSpan="7">
                  <a:txBody>
                    <a:bodyPr/>
                    <a:lstStyle/>
                    <a:p>
                      <a:pPr algn="ctr">
                        <a:buNone/>
                      </a:pPr>
                      <a:endParaRPr lang="en-US" sz="1200" b="1" dirty="0"/>
                    </a:p>
                  </a:txBody>
                  <a:tcPr marL="57291" marR="57291" marT="28645" marB="28645" anchor="ctr"/>
                </a:tc>
                <a:tc hMerge="1">
                  <a:txBody>
                    <a:bodyPr/>
                    <a:lstStyle/>
                    <a:p>
                      <a:endParaRPr lang="en-US"/>
                    </a:p>
                  </a:txBody>
                  <a:tcP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extLst>
                  <a:ext uri="{0D108BD9-81ED-4DB2-BD59-A6C34878D82A}">
                    <a16:rowId xmlns:a16="http://schemas.microsoft.com/office/drawing/2014/main" val="4291795826"/>
                  </a:ext>
                </a:extLst>
              </a:tr>
              <a:tr h="460555">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School C</a:t>
                      </a:r>
                      <a:endParaRPr lang="en-US" sz="1400" dirty="0"/>
                    </a:p>
                    <a:p>
                      <a:pPr>
                        <a:buNone/>
                      </a:pPr>
                      <a:endParaRPr lang="en-US" sz="1400" dirty="0"/>
                    </a:p>
                  </a:txBody>
                  <a:tcPr marL="57291" marR="57291" marT="28645" marB="28645" anchor="ctr"/>
                </a:tc>
                <a:tc rowSpan="3">
                  <a:txBody>
                    <a:bodyPr/>
                    <a:lstStyle/>
                    <a:p>
                      <a:pPr>
                        <a:buNone/>
                      </a:pPr>
                      <a:r>
                        <a:rPr lang="en-US" sz="1400" b="1" dirty="0"/>
                        <a:t>$112,87</a:t>
                      </a:r>
                    </a:p>
                  </a:txBody>
                  <a:tcPr marL="57291" marR="57291" marT="28645" marB="28645" anchor="ctr"/>
                </a:tc>
                <a:tc>
                  <a:txBody>
                    <a:bodyPr/>
                    <a:lstStyle/>
                    <a:p>
                      <a:pPr algn="ctr">
                        <a:buNone/>
                      </a:pPr>
                      <a:r>
                        <a:rPr lang="en-US" sz="1600" dirty="0"/>
                        <a:t>2022–2023</a:t>
                      </a:r>
                    </a:p>
                  </a:txBody>
                  <a:tcPr marL="57291" marR="57291" marT="28645" marB="28645" anchor="ctr"/>
                </a:tc>
                <a:tc>
                  <a:txBody>
                    <a:bodyPr/>
                    <a:lstStyle/>
                    <a:p>
                      <a:pPr algn="ctr">
                        <a:buNone/>
                      </a:pPr>
                      <a:r>
                        <a:rPr lang="en-US" sz="1600" dirty="0"/>
                        <a:t>364</a:t>
                      </a:r>
                    </a:p>
                  </a:txBody>
                  <a:tcPr marL="57291" marR="57291" marT="28645" marB="28645" anchor="ctr"/>
                </a:tc>
                <a:tc>
                  <a:txBody>
                    <a:bodyPr/>
                    <a:lstStyle/>
                    <a:p>
                      <a:pPr algn="ctr">
                        <a:buNone/>
                      </a:pPr>
                      <a:r>
                        <a:rPr lang="en-US" sz="1600" dirty="0"/>
                        <a:t>6.8%</a:t>
                      </a:r>
                    </a:p>
                  </a:txBody>
                  <a:tcPr marL="57291" marR="57291" marT="28645" marB="28645" anchor="ctr"/>
                </a:tc>
                <a:tc>
                  <a:txBody>
                    <a:bodyPr/>
                    <a:lstStyle/>
                    <a:p>
                      <a:pPr algn="ctr">
                        <a:buNone/>
                      </a:pPr>
                      <a:r>
                        <a:rPr lang="en-US" sz="1600" dirty="0"/>
                        <a:t>93.2%</a:t>
                      </a:r>
                    </a:p>
                  </a:txBody>
                  <a:tcPr marL="57291" marR="57291" marT="28645" marB="28645" anchor="ctr"/>
                </a:tc>
                <a:tc>
                  <a:txBody>
                    <a:bodyPr/>
                    <a:lstStyle/>
                    <a:p>
                      <a:pPr algn="ctr">
                        <a:buNone/>
                      </a:pPr>
                      <a:r>
                        <a:rPr lang="en-US" sz="1600" dirty="0"/>
                        <a:t>3,669</a:t>
                      </a:r>
                    </a:p>
                  </a:txBody>
                  <a:tcPr marL="57291" marR="57291" marT="28645" marB="28645" anchor="ctr"/>
                </a:tc>
                <a:extLst>
                  <a:ext uri="{0D108BD9-81ED-4DB2-BD59-A6C34878D82A}">
                    <a16:rowId xmlns:a16="http://schemas.microsoft.com/office/drawing/2014/main" val="3097981492"/>
                  </a:ext>
                </a:extLst>
              </a:tr>
              <a:tr h="299057">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algn="ctr">
                        <a:buNone/>
                      </a:pPr>
                      <a:r>
                        <a:rPr lang="en-US" sz="1600" dirty="0"/>
                        <a:t>2023–2024</a:t>
                      </a:r>
                    </a:p>
                  </a:txBody>
                  <a:tcPr marL="57291" marR="57291" marT="28645" marB="28645" anchor="ctr"/>
                </a:tc>
                <a:tc>
                  <a:txBody>
                    <a:bodyPr/>
                    <a:lstStyle/>
                    <a:p>
                      <a:pPr algn="ctr">
                        <a:buNone/>
                      </a:pPr>
                      <a:r>
                        <a:rPr lang="en-US" sz="1600" dirty="0"/>
                        <a:t>411</a:t>
                      </a:r>
                    </a:p>
                  </a:txBody>
                  <a:tcPr marL="57291" marR="57291" marT="28645" marB="28645" anchor="ctr"/>
                </a:tc>
                <a:tc>
                  <a:txBody>
                    <a:bodyPr/>
                    <a:lstStyle/>
                    <a:p>
                      <a:pPr algn="ctr">
                        <a:buNone/>
                      </a:pPr>
                      <a:r>
                        <a:rPr lang="en-US" sz="1600" dirty="0"/>
                        <a:t>5.4%</a:t>
                      </a:r>
                    </a:p>
                  </a:txBody>
                  <a:tcPr marL="57291" marR="57291" marT="28645" marB="28645" anchor="ctr"/>
                </a:tc>
                <a:tc>
                  <a:txBody>
                    <a:bodyPr/>
                    <a:lstStyle/>
                    <a:p>
                      <a:pPr algn="ctr">
                        <a:buNone/>
                      </a:pPr>
                      <a:r>
                        <a:rPr lang="en-US" sz="1600" dirty="0"/>
                        <a:t>94.6%</a:t>
                      </a:r>
                    </a:p>
                  </a:txBody>
                  <a:tcPr marL="57291" marR="57291" marT="28645" marB="28645" anchor="ctr"/>
                </a:tc>
                <a:tc>
                  <a:txBody>
                    <a:bodyPr/>
                    <a:lstStyle/>
                    <a:p>
                      <a:pPr algn="ctr">
                        <a:buNone/>
                      </a:pPr>
                      <a:r>
                        <a:rPr lang="en-US" sz="1600" dirty="0"/>
                        <a:t>3,764</a:t>
                      </a:r>
                    </a:p>
                  </a:txBody>
                  <a:tcPr marL="57291" marR="57291" marT="28645" marB="28645" anchor="ctr"/>
                </a:tc>
                <a:extLst>
                  <a:ext uri="{0D108BD9-81ED-4DB2-BD59-A6C34878D82A}">
                    <a16:rowId xmlns:a16="http://schemas.microsoft.com/office/drawing/2014/main" val="1951675627"/>
                  </a:ext>
                </a:extLst>
              </a:tr>
              <a:tr h="541219">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2024-2025</a:t>
                      </a:r>
                    </a:p>
                    <a:p>
                      <a:pPr algn="ctr">
                        <a:buNone/>
                      </a:pPr>
                      <a:endParaRPr lang="en-US" sz="1600" dirty="0"/>
                    </a:p>
                  </a:txBody>
                  <a:tcPr marL="57291" marR="57291" marT="28645" marB="28645" anchor="ctr"/>
                </a:tc>
                <a:tc>
                  <a:txBody>
                    <a:bodyPr/>
                    <a:lstStyle/>
                    <a:p>
                      <a:pPr algn="ctr">
                        <a:buNone/>
                      </a:pPr>
                      <a:r>
                        <a:rPr lang="en-US" sz="1600" dirty="0"/>
                        <a:t>421</a:t>
                      </a:r>
                    </a:p>
                  </a:txBody>
                  <a:tcPr marL="57291" marR="57291" marT="28645" marB="28645" anchor="ctr"/>
                </a:tc>
                <a:tc>
                  <a:txBody>
                    <a:bodyPr/>
                    <a:lstStyle/>
                    <a:p>
                      <a:pPr algn="ctr">
                        <a:buNone/>
                      </a:pPr>
                      <a:r>
                        <a:rPr lang="en-US" sz="1600" dirty="0"/>
                        <a:t>4.9%</a:t>
                      </a:r>
                    </a:p>
                  </a:txBody>
                  <a:tcPr marL="57291" marR="57291" marT="28645" marB="28645" anchor="ctr"/>
                </a:tc>
                <a:tc>
                  <a:txBody>
                    <a:bodyPr/>
                    <a:lstStyle/>
                    <a:p>
                      <a:pPr algn="ctr">
                        <a:buNone/>
                      </a:pPr>
                      <a:r>
                        <a:rPr lang="en-US" sz="1600" dirty="0"/>
                        <a:t>95.1%</a:t>
                      </a:r>
                    </a:p>
                  </a:txBody>
                  <a:tcPr marL="57291" marR="57291" marT="28645" marB="28645" anchor="ctr"/>
                </a:tc>
                <a:tc>
                  <a:txBody>
                    <a:bodyPr/>
                    <a:lstStyle/>
                    <a:p>
                      <a:pPr algn="ctr">
                        <a:buNone/>
                      </a:pPr>
                      <a:r>
                        <a:rPr lang="en-US" sz="1600" dirty="0"/>
                        <a:t>3,994</a:t>
                      </a:r>
                    </a:p>
                  </a:txBody>
                  <a:tcPr marL="57291" marR="57291" marT="28645" marB="28645" anchor="ctr"/>
                </a:tc>
                <a:extLst>
                  <a:ext uri="{0D108BD9-81ED-4DB2-BD59-A6C34878D82A}">
                    <a16:rowId xmlns:a16="http://schemas.microsoft.com/office/drawing/2014/main" val="2788060620"/>
                  </a:ext>
                </a:extLst>
              </a:tr>
              <a:tr h="268849">
                <a:tc gridSpan="7">
                  <a:txBody>
                    <a:bodyPr/>
                    <a:lstStyle/>
                    <a:p>
                      <a:pPr algn="ctr">
                        <a:buNone/>
                      </a:pPr>
                      <a:endParaRPr lang="en-US" sz="1200" b="1" dirty="0"/>
                    </a:p>
                  </a:txBody>
                  <a:tcPr marL="57291" marR="57291" marT="28645" marB="28645" anchor="ctr"/>
                </a:tc>
                <a:tc hMerge="1">
                  <a:txBody>
                    <a:bodyPr/>
                    <a:lstStyle/>
                    <a:p>
                      <a:endParaRPr lang="en-US"/>
                    </a:p>
                  </a:txBody>
                  <a:tcP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tc hMerge="1">
                  <a:txBody>
                    <a:bodyPr/>
                    <a:lstStyle/>
                    <a:p>
                      <a:pPr>
                        <a:buNone/>
                      </a:pPr>
                      <a:endParaRPr lang="en-US" sz="1600" dirty="0"/>
                    </a:p>
                  </a:txBody>
                  <a:tcPr marL="57291" marR="57291" marT="28645" marB="28645" anchor="ctr"/>
                </a:tc>
                <a:extLst>
                  <a:ext uri="{0D108BD9-81ED-4DB2-BD59-A6C34878D82A}">
                    <a16:rowId xmlns:a16="http://schemas.microsoft.com/office/drawing/2014/main" val="1980894693"/>
                  </a:ext>
                </a:extLst>
              </a:tr>
              <a:tr h="470485">
                <a:tc rowSpan="3">
                  <a:txBody>
                    <a:bodyPr/>
                    <a:lstStyle/>
                    <a:p>
                      <a:pPr>
                        <a:buNone/>
                      </a:pPr>
                      <a:r>
                        <a:rPr lang="en-US" sz="1400" b="1" dirty="0"/>
                        <a:t>School D</a:t>
                      </a:r>
                      <a:endParaRPr lang="en-US" sz="1400" dirty="0"/>
                    </a:p>
                  </a:txBody>
                  <a:tcPr marL="57291" marR="57291" marT="28645" marB="28645" anchor="ctr"/>
                </a:tc>
                <a:tc rowSpan="3">
                  <a:txBody>
                    <a:bodyPr/>
                    <a:lstStyle/>
                    <a:p>
                      <a:pPr>
                        <a:buNone/>
                      </a:pPr>
                      <a:r>
                        <a:rPr lang="en-US" sz="1400" b="1" dirty="0"/>
                        <a:t>$81,500</a:t>
                      </a:r>
                    </a:p>
                  </a:txBody>
                  <a:tcPr marL="57291" marR="57291" marT="28645" marB="28645" anchor="ctr"/>
                </a:tc>
                <a:tc>
                  <a:txBody>
                    <a:bodyPr/>
                    <a:lstStyle/>
                    <a:p>
                      <a:pPr algn="ctr">
                        <a:buNone/>
                      </a:pPr>
                      <a:r>
                        <a:rPr lang="en-US" sz="1600" dirty="0"/>
                        <a:t>2022–2023</a:t>
                      </a:r>
                    </a:p>
                  </a:txBody>
                  <a:tcPr marL="57291" marR="57291" marT="28645" marB="28645" anchor="ctr"/>
                </a:tc>
                <a:tc>
                  <a:txBody>
                    <a:bodyPr/>
                    <a:lstStyle/>
                    <a:p>
                      <a:pPr algn="ctr">
                        <a:buNone/>
                      </a:pPr>
                      <a:r>
                        <a:rPr lang="en-US" sz="1600"/>
                        <a:t>243</a:t>
                      </a:r>
                    </a:p>
                  </a:txBody>
                  <a:tcPr marL="57291" marR="57291" marT="28645" marB="28645" anchor="ctr"/>
                </a:tc>
                <a:tc>
                  <a:txBody>
                    <a:bodyPr/>
                    <a:lstStyle/>
                    <a:p>
                      <a:pPr algn="ctr">
                        <a:buNone/>
                      </a:pPr>
                      <a:r>
                        <a:rPr lang="en-US" sz="1600"/>
                        <a:t>1.3%</a:t>
                      </a:r>
                    </a:p>
                  </a:txBody>
                  <a:tcPr marL="57291" marR="57291" marT="28645" marB="28645" anchor="ctr"/>
                </a:tc>
                <a:tc>
                  <a:txBody>
                    <a:bodyPr/>
                    <a:lstStyle/>
                    <a:p>
                      <a:pPr algn="ctr">
                        <a:buNone/>
                      </a:pPr>
                      <a:r>
                        <a:rPr lang="en-US" sz="1600" dirty="0"/>
                        <a:t>98.7%</a:t>
                      </a:r>
                    </a:p>
                  </a:txBody>
                  <a:tcPr marL="57291" marR="57291" marT="28645" marB="28645" anchor="ctr"/>
                </a:tc>
                <a:tc>
                  <a:txBody>
                    <a:bodyPr/>
                    <a:lstStyle/>
                    <a:p>
                      <a:pPr algn="ctr">
                        <a:buNone/>
                      </a:pPr>
                      <a:r>
                        <a:rPr lang="en-US" sz="1600" dirty="0"/>
                        <a:t>1,623</a:t>
                      </a:r>
                    </a:p>
                  </a:txBody>
                  <a:tcPr marL="57291" marR="57291" marT="28645" marB="28645" anchor="ctr"/>
                </a:tc>
                <a:extLst>
                  <a:ext uri="{0D108BD9-81ED-4DB2-BD59-A6C34878D82A}">
                    <a16:rowId xmlns:a16="http://schemas.microsoft.com/office/drawing/2014/main" val="299883771"/>
                  </a:ext>
                </a:extLst>
              </a:tr>
              <a:tr h="299057">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algn="ctr">
                        <a:buNone/>
                      </a:pPr>
                      <a:r>
                        <a:rPr lang="en-US" sz="1600" dirty="0"/>
                        <a:t>2023–2024</a:t>
                      </a:r>
                    </a:p>
                  </a:txBody>
                  <a:tcPr marL="57291" marR="57291" marT="28645" marB="28645" anchor="ctr"/>
                </a:tc>
                <a:tc>
                  <a:txBody>
                    <a:bodyPr/>
                    <a:lstStyle/>
                    <a:p>
                      <a:pPr algn="ctr">
                        <a:buNone/>
                      </a:pPr>
                      <a:r>
                        <a:rPr lang="en-US" sz="1600" dirty="0"/>
                        <a:t>246</a:t>
                      </a:r>
                    </a:p>
                  </a:txBody>
                  <a:tcPr marL="57291" marR="57291" marT="28645" marB="28645" anchor="ctr"/>
                </a:tc>
                <a:tc>
                  <a:txBody>
                    <a:bodyPr/>
                    <a:lstStyle/>
                    <a:p>
                      <a:pPr algn="ctr">
                        <a:buNone/>
                      </a:pPr>
                      <a:r>
                        <a:rPr lang="en-US" sz="1600" dirty="0"/>
                        <a:t>1.8%</a:t>
                      </a:r>
                    </a:p>
                  </a:txBody>
                  <a:tcPr marL="57291" marR="57291" marT="28645" marB="28645" anchor="ctr"/>
                </a:tc>
                <a:tc>
                  <a:txBody>
                    <a:bodyPr/>
                    <a:lstStyle/>
                    <a:p>
                      <a:pPr algn="ctr">
                        <a:buNone/>
                      </a:pPr>
                      <a:r>
                        <a:rPr lang="en-US" sz="1600" dirty="0"/>
                        <a:t>98.2%</a:t>
                      </a:r>
                    </a:p>
                  </a:txBody>
                  <a:tcPr marL="57291" marR="57291" marT="28645" marB="28645" anchor="ctr"/>
                </a:tc>
                <a:tc>
                  <a:txBody>
                    <a:bodyPr/>
                    <a:lstStyle/>
                    <a:p>
                      <a:pPr algn="ctr">
                        <a:buNone/>
                      </a:pPr>
                      <a:r>
                        <a:rPr lang="en-US" sz="1600" dirty="0"/>
                        <a:t>1,822</a:t>
                      </a:r>
                    </a:p>
                  </a:txBody>
                  <a:tcPr marL="57291" marR="57291" marT="28645" marB="28645" anchor="ctr"/>
                </a:tc>
                <a:extLst>
                  <a:ext uri="{0D108BD9-81ED-4DB2-BD59-A6C34878D82A}">
                    <a16:rowId xmlns:a16="http://schemas.microsoft.com/office/drawing/2014/main" val="436493037"/>
                  </a:ext>
                </a:extLst>
              </a:tr>
              <a:tr h="541219">
                <a:tc vMerge="1">
                  <a:txBody>
                    <a:bodyPr/>
                    <a:lstStyle/>
                    <a:p>
                      <a:pPr>
                        <a:buNone/>
                      </a:pPr>
                      <a:endParaRPr lang="en-US" sz="1050" dirty="0"/>
                    </a:p>
                  </a:txBody>
                  <a:tcPr marL="57291" marR="57291" marT="28645" marB="28645" anchor="ctr"/>
                </a:tc>
                <a:tc vMerge="1">
                  <a:txBody>
                    <a:bodyPr/>
                    <a:lstStyle/>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2024-2025</a:t>
                      </a:r>
                    </a:p>
                    <a:p>
                      <a:pPr algn="ctr">
                        <a:buNone/>
                      </a:pPr>
                      <a:endParaRPr lang="en-US" sz="1600" dirty="0"/>
                    </a:p>
                  </a:txBody>
                  <a:tcPr marL="57291" marR="57291" marT="28645" marB="28645" anchor="ctr"/>
                </a:tc>
                <a:tc>
                  <a:txBody>
                    <a:bodyPr/>
                    <a:lstStyle/>
                    <a:p>
                      <a:pPr algn="ctr">
                        <a:buNone/>
                      </a:pPr>
                      <a:r>
                        <a:rPr lang="en-US" sz="1600" dirty="0"/>
                        <a:t>309</a:t>
                      </a:r>
                    </a:p>
                  </a:txBody>
                  <a:tcPr marL="57291" marR="57291" marT="28645" marB="28645" anchor="ctr"/>
                </a:tc>
                <a:tc>
                  <a:txBody>
                    <a:bodyPr/>
                    <a:lstStyle/>
                    <a:p>
                      <a:pPr algn="ctr">
                        <a:buNone/>
                      </a:pPr>
                      <a:r>
                        <a:rPr lang="en-US" sz="1600" dirty="0"/>
                        <a:t>8.9%</a:t>
                      </a:r>
                    </a:p>
                  </a:txBody>
                  <a:tcPr marL="57291" marR="57291" marT="28645" marB="28645" anchor="ctr"/>
                </a:tc>
                <a:tc>
                  <a:txBody>
                    <a:bodyPr/>
                    <a:lstStyle/>
                    <a:p>
                      <a:pPr algn="ctr">
                        <a:buNone/>
                      </a:pPr>
                      <a:r>
                        <a:rPr lang="en-US" sz="1600" dirty="0"/>
                        <a:t>90.1%</a:t>
                      </a:r>
                    </a:p>
                  </a:txBody>
                  <a:tcPr marL="57291" marR="57291" marT="28645" marB="28645" anchor="ctr"/>
                </a:tc>
                <a:tc>
                  <a:txBody>
                    <a:bodyPr/>
                    <a:lstStyle/>
                    <a:p>
                      <a:pPr algn="ctr">
                        <a:buNone/>
                      </a:pPr>
                      <a:r>
                        <a:rPr lang="en-US" sz="1600" dirty="0"/>
                        <a:t>2,218</a:t>
                      </a:r>
                    </a:p>
                  </a:txBody>
                  <a:tcPr marL="57291" marR="57291" marT="28645" marB="28645" anchor="ctr"/>
                </a:tc>
                <a:extLst>
                  <a:ext uri="{0D108BD9-81ED-4DB2-BD59-A6C34878D82A}">
                    <a16:rowId xmlns:a16="http://schemas.microsoft.com/office/drawing/2014/main" val="230445304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7FD046-682D-0CA7-E149-DDE8A2BFE73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9DC26AC-B05A-BBEC-68FD-52226E4FD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652-D324-519F-4518-4B42FAA121B9}"/>
              </a:ext>
            </a:extLst>
          </p:cNvPr>
          <p:cNvSpPr>
            <a:spLocks noGrp="1"/>
          </p:cNvSpPr>
          <p:nvPr>
            <p:ph type="title"/>
          </p:nvPr>
        </p:nvSpPr>
        <p:spPr>
          <a:xfrm>
            <a:off x="628650" y="459863"/>
            <a:ext cx="7886700" cy="1004594"/>
          </a:xfrm>
        </p:spPr>
        <p:txBody>
          <a:bodyPr>
            <a:normAutofit/>
          </a:bodyPr>
          <a:lstStyle/>
          <a:p>
            <a:r>
              <a:rPr lang="en-US" dirty="0">
                <a:solidFill>
                  <a:srgbClr val="FFFFFF"/>
                </a:solidFill>
              </a:rPr>
              <a:t>Your Turn </a:t>
            </a:r>
          </a:p>
        </p:txBody>
      </p:sp>
      <p:sp>
        <p:nvSpPr>
          <p:cNvPr id="12" name="Rectangle: Rounded Corners 11">
            <a:extLst>
              <a:ext uri="{FF2B5EF4-FFF2-40B4-BE49-F238E27FC236}">
                <a16:creationId xmlns:a16="http://schemas.microsoft.com/office/drawing/2014/main" id="{39D1D474-0D93-2492-8CF3-A30B76FAA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C2D601DA-C2B9-0B3F-6CBC-CFA13AEAD74C}"/>
              </a:ext>
            </a:extLst>
          </p:cNvPr>
          <p:cNvGraphicFramePr>
            <a:graphicFrameLocks noGrp="1"/>
          </p:cNvGraphicFramePr>
          <p:nvPr>
            <p:ph idx="1"/>
            <p:extLst>
              <p:ext uri="{D42A27DB-BD31-4B8C-83A1-F6EECF244321}">
                <p14:modId xmlns:p14="http://schemas.microsoft.com/office/powerpoint/2010/main" val="2719656372"/>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3596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56F483AED46B42B25D24225EA5EE6D" ma:contentTypeVersion="11" ma:contentTypeDescription="Create a new document." ma:contentTypeScope="" ma:versionID="ead14d062aaa5996b00e7c74c8f7f26b">
  <xsd:schema xmlns:xsd="http://www.w3.org/2001/XMLSchema" xmlns:xs="http://www.w3.org/2001/XMLSchema" xmlns:p="http://schemas.microsoft.com/office/2006/metadata/properties" xmlns:ns2="b892b486-bcd9-4bcc-8033-a4aac5cbd73b" targetNamespace="http://schemas.microsoft.com/office/2006/metadata/properties" ma:root="true" ma:fieldsID="dbeafb8f04fdd0b26e82fb056b188140" ns2:_="">
    <xsd:import namespace="b892b486-bcd9-4bcc-8033-a4aac5cbd7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92b486-bcd9-4bcc-8033-a4aac5cbd7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488de0e-4df0-4d45-ba16-3ec912bfa1b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92b486-bcd9-4bcc-8033-a4aac5cbd7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9B00BD-7A8D-4FA8-B71C-87494208E5AA}"/>
</file>

<file path=customXml/itemProps2.xml><?xml version="1.0" encoding="utf-8"?>
<ds:datastoreItem xmlns:ds="http://schemas.openxmlformats.org/officeDocument/2006/customXml" ds:itemID="{1DE92D79-C6D3-406E-B450-7C2537A53FCE}"/>
</file>

<file path=customXml/itemProps3.xml><?xml version="1.0" encoding="utf-8"?>
<ds:datastoreItem xmlns:ds="http://schemas.openxmlformats.org/officeDocument/2006/customXml" ds:itemID="{FCD36392-3491-446A-9E75-F8C6CB22A96B}"/>
</file>

<file path=docProps/app.xml><?xml version="1.0" encoding="utf-8"?>
<Properties xmlns="http://schemas.openxmlformats.org/officeDocument/2006/extended-properties" xmlns:vt="http://schemas.openxmlformats.org/officeDocument/2006/docPropsVTypes">
  <TotalTime>4694</TotalTime>
  <Words>1073</Words>
  <Application>Microsoft Office PowerPoint</Application>
  <PresentationFormat>On-screen Show (4:3)</PresentationFormat>
  <Paragraphs>167</Paragraphs>
  <Slides>17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Calibri</vt:lpstr>
      <vt:lpstr>Office Theme</vt:lpstr>
      <vt:lpstr>PowerPoint Presentation</vt:lpstr>
      <vt:lpstr>About the Presenters </vt:lpstr>
      <vt:lpstr>About Sinclair</vt:lpstr>
      <vt:lpstr>Mission and Vision </vt:lpstr>
      <vt:lpstr>Sinclair’s CCP Program</vt:lpstr>
      <vt:lpstr>Overview </vt:lpstr>
      <vt:lpstr>Barriers to Scheduling  Dual Enrollment Courses </vt:lpstr>
      <vt:lpstr>PowerPoint Presentation</vt:lpstr>
      <vt:lpstr>Your Turn </vt:lpstr>
      <vt:lpstr>Goals and Objectives</vt:lpstr>
      <vt:lpstr>Your Turn </vt:lpstr>
      <vt:lpstr>Our Current Practices</vt:lpstr>
      <vt:lpstr>Our Current Practices Cont…</vt:lpstr>
      <vt:lpstr>Summary</vt:lpstr>
      <vt:lpstr>Works Cited </vt:lpstr>
      <vt:lpstr>Questions?    Contact – jillian.sacha@sinclair.edu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Sacha, Jillian</cp:lastModifiedBy>
  <cp:revision>2</cp:revision>
  <dcterms:created xsi:type="dcterms:W3CDTF">2013-01-27T09:14:16Z</dcterms:created>
  <dcterms:modified xsi:type="dcterms:W3CDTF">2025-11-20T15:16:12Z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0x0101006A56F483AED46B42B25D24225EA5EE6D</vt:lpwstr>
  </property>
</Properties>
</file>