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64" r:id="rId5"/>
    <p:sldId id="266" r:id="rId6"/>
    <p:sldId id="267" r:id="rId7"/>
    <p:sldId id="268" r:id="rId8"/>
    <p:sldId id="270" r:id="rId9"/>
    <p:sldId id="269" r:id="rId10"/>
    <p:sldId id="272" r:id="rId11"/>
    <p:sldId id="273" r:id="rId12"/>
    <p:sldId id="275" r:id="rId13"/>
    <p:sldId id="274" r:id="rId14"/>
    <p:sldId id="276" r:id="rId15"/>
    <p:sldId id="261" r:id="rId16"/>
    <p:sldId id="263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331"/>
    <a:srgbClr val="006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/>
    <p:restoredTop sz="94673"/>
  </p:normalViewPr>
  <p:slideViewPr>
    <p:cSldViewPr snapToGrid="0" snapToObjects="1">
      <p:cViewPr varScale="1">
        <p:scale>
          <a:sx n="114" d="100"/>
          <a:sy n="114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2AFC-2A98-0045-8E86-0AAD0561F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EAA0C-219E-574F-AEFD-EA7B80B28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342D4-16CD-9342-B786-AE9BCD6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8DED6-E475-A34D-8542-57232998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8A947-B9EB-804B-A989-D8D5E767A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48EB-2246-4B40-8E31-F10AF3FD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73A48-A01D-5B4B-A64E-B722D6C8C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912B-A427-AC48-8F6C-C5DA4950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2CCC-FCD0-6342-A1AC-D4758E76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5D278-934F-FC4F-9FC2-D535A55A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9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7A328-9E7B-4E4E-B0B8-64073BB4F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0A78E-30E7-3D49-A7A2-F02A98DEE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FCE3F-104C-644B-BE8A-174FE6E0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6AA17-A1C9-794A-B49A-F7984215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3877F-C6EB-8043-85AE-88F10159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7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6A533-354F-3A4D-B1BA-FA87230D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1CF51-77A4-3F4F-80D6-23F2D3E94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42202-4946-9B44-B15A-D1A7E80C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4BD6B-E4F4-4840-92E4-01544378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2D111-006B-3244-B01E-60BC2803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977D-945B-E54B-A3C0-6D405920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0E6A1-835C-5C4A-B476-481526DBB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39C9-3CB4-3E4A-BEA5-8D5B16C2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FE7A-4C55-E14B-B353-0610A9B2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99535-0269-6649-A915-DEDE7A2D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6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FB64-1C43-934B-A154-CA9D5A8B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659B-62E6-3545-B28B-08AB961A7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6DE14-9299-A943-B3C4-13933F927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FA7AC-738D-964E-A4B1-409E50C6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DA99D-FCBA-5445-A49E-DBA4838A5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10BFC-50CC-EB44-8348-AAF2BD93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CE25-688B-5C4C-8AE6-D74E992E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81E87-C26A-BE47-9D07-48C815877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3D579-5D7E-9541-A726-427F5787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D03F0-4BED-7948-8B89-B5BC7CE7B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504D5-4B4B-4F44-BA27-BF1581973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FB190-9421-5744-AC81-D626F9122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B0425-70C0-D14A-932F-3E24D6D9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26A99-A643-0E45-8E22-17C73322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0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9C26-6E7B-A84F-AB49-8DAE98A0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39B33C-7703-6742-9E9B-42D17EF61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181CB-08E1-5D45-A0C5-8C188762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E7612-BEF6-2446-AC4D-5048283E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4C063-4C79-9149-AF90-3B43118A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AC67C-BF20-204F-97E3-B5AB78E7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24B9A-503F-7A43-B309-2EFFAC42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6775-CAB0-054C-BCE4-10C2E4BC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ACFD-801D-3C4F-906B-6FB289AF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CBD2-E038-8B40-9BDA-A3DB255B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16BBC-8727-FD4B-A694-7E4D55EE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4071-2E21-034C-AFAE-5E55EA74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CD92B-BB48-424D-88F9-F0AD1BA77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7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63B0-BF07-CD49-9EF3-749E47B0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E2E35-5F97-B14C-B93B-AF4998A6F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45E66-EB0E-BF45-98B6-7DF1F5A07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9DD61-4A90-D042-8D8D-7D547D19A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D63CF-CAA3-284F-BFAA-8F28C0A2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AFAA4-A214-104E-AEC8-F9D17A1D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E0D0C-9E9B-CB47-82FC-C06E4E94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8D68B-8EC0-E24F-A55C-77574874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3FC7-C980-D74B-9856-CCA2DB6FB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AC9E-525C-9442-918E-B412CF40EF8C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6988-3B11-FF4A-90D2-7130286F7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6285-3763-844F-8C5E-FC1D6D43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83987-8041-F046-AF5D-E6D2F27D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4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Visits that Work!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A65A4-5F8E-4845-A7D7-C0F00C61C3A3}"/>
              </a:ext>
            </a:extLst>
          </p:cNvPr>
          <p:cNvSpPr txBox="1">
            <a:spLocks/>
          </p:cNvSpPr>
          <p:nvPr/>
        </p:nvSpPr>
        <p:spPr>
          <a:xfrm>
            <a:off x="1975416" y="3762085"/>
            <a:ext cx="8892791" cy="44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Justin Hardman – Director, College Credit Plus</a:t>
            </a:r>
          </a:p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Brianna Albrecht – Assistant Director, College Credit Plus</a:t>
            </a:r>
          </a:p>
        </p:txBody>
      </p:sp>
    </p:spTree>
    <p:extLst>
      <p:ext uri="{BB962C8B-B14F-4D97-AF65-F5344CB8AC3E}">
        <p14:creationId xmlns:p14="http://schemas.microsoft.com/office/powerpoint/2010/main" val="13543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During the Appointment</a:t>
            </a:r>
          </a:p>
        </p:txBody>
      </p:sp>
    </p:spTree>
    <p:extLst>
      <p:ext uri="{BB962C8B-B14F-4D97-AF65-F5344CB8AC3E}">
        <p14:creationId xmlns:p14="http://schemas.microsoft.com/office/powerpoint/2010/main" val="778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Appointment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keep appointments to around fifteen minutes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 work shines here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 in on any current classes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next semester registration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discussions somewhat high level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Suggest follow ups for more in-depth discussions</a:t>
            </a:r>
          </a:p>
          <a:p>
            <a:pPr lvl="2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Pathways</a:t>
            </a:r>
          </a:p>
          <a:p>
            <a:pPr lvl="2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Selective Health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The Follow-up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Send school the registration report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 any students with missing documentation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Encourage absent students to email the CCP Team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a debriefing on campus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worked?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didn’t work?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feedback did we hear?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improve?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and Things to Think About</a:t>
            </a:r>
          </a:p>
        </p:txBody>
      </p:sp>
    </p:spTree>
    <p:extLst>
      <p:ext uri="{BB962C8B-B14F-4D97-AF65-F5344CB8AC3E}">
        <p14:creationId xmlns:p14="http://schemas.microsoft.com/office/powerpoint/2010/main" val="30400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seen a fairly significant increase in enrollment (for our size) and the number of visits.</a:t>
            </a:r>
          </a:p>
          <a:p>
            <a:pPr marL="0" indent="0">
              <a:buNone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example:</a:t>
            </a:r>
          </a:p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- November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2024 – 5 Visits – 378 Students</a:t>
            </a:r>
          </a:p>
          <a:p>
            <a:pPr marL="685800" lvl="2">
              <a:spcBef>
                <a:spcPts val="10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2025 – 12 Visits – 496 Students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Average of 16 more students per visit for the extra 7 visits.</a:t>
            </a:r>
          </a:p>
          <a:p>
            <a:pPr marL="228600" lvl="1">
              <a:spcBef>
                <a:spcPts val="1000"/>
              </a:spcBef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More schools, more students, more engagement.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1BA54DB-9E9A-D34F-9682-AE842FEE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897" y="807253"/>
            <a:ext cx="4600029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75028C-4C6B-374C-8E91-2094EC635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897" y="1909188"/>
            <a:ext cx="4019340" cy="448884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 Engagement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Increased Visibility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Q&amp;A</a:t>
            </a:r>
          </a:p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Visits are typically half days, so the other half is still used for work</a:t>
            </a: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FC9D45-B936-F542-BB8E-DA6882A1E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302" y="1149108"/>
            <a:ext cx="4457756" cy="33123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227DD7-18D2-87AF-84C2-C124999A5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8A0DAE1-BF99-3748-AC18-89894EABB1DF}"/>
              </a:ext>
            </a:extLst>
          </p:cNvPr>
          <p:cNvSpPr txBox="1">
            <a:spLocks/>
          </p:cNvSpPr>
          <p:nvPr/>
        </p:nvSpPr>
        <p:spPr>
          <a:xfrm>
            <a:off x="1809335" y="813483"/>
            <a:ext cx="94226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to Consider…</a:t>
            </a:r>
            <a:endParaRPr lang="en-US" sz="28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5E053A1-509A-5442-81AA-DA672EA1F79E}"/>
              </a:ext>
            </a:extLst>
          </p:cNvPr>
          <p:cNvSpPr txBox="1">
            <a:spLocks/>
          </p:cNvSpPr>
          <p:nvPr/>
        </p:nvSpPr>
        <p:spPr>
          <a:xfrm>
            <a:off x="1805719" y="1895756"/>
            <a:ext cx="4098056" cy="448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Time-Intensive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 the Right Balance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ups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B2E2D11-05F1-F84C-9D02-4E6152AC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641" y="964477"/>
            <a:ext cx="3903715" cy="466277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627D2A-4A2F-3E42-9F7F-8A0C2DB23643}"/>
              </a:ext>
            </a:extLst>
          </p:cNvPr>
          <p:cNvCxnSpPr>
            <a:cxnSpLocks/>
          </p:cNvCxnSpPr>
          <p:nvPr/>
        </p:nvCxnSpPr>
        <p:spPr>
          <a:xfrm>
            <a:off x="6022772" y="964477"/>
            <a:ext cx="0" cy="466277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B839F75-98C3-D7FC-1364-EC7BA8F92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5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962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Owens at a Glance</a:t>
            </a:r>
          </a:p>
        </p:txBody>
      </p:sp>
    </p:spTree>
    <p:extLst>
      <p:ext uri="{BB962C8B-B14F-4D97-AF65-F5344CB8AC3E}">
        <p14:creationId xmlns:p14="http://schemas.microsoft.com/office/powerpoint/2010/main" val="100458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Owens Community College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Enrollment – Around 8000 students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locations: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Toledo Area Campus</a:t>
            </a:r>
          </a:p>
          <a:p>
            <a:pPr lvl="1"/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Findlay Campus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enrollment – Around 1800 students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Spread over 80 schools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Around 40 schools that have classes running in-building courses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B8E5F3-1550-A0FE-4865-2D136592D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4CC903-D12C-D2B3-56D6-08B7E57D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Department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3094AC-6702-4663-8F2A-01F20C0E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Assistant Director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Toledo Advisors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Findlay Advisor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9E89A-2B08-2B36-1D7A-66947B55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9690DF-CCBA-524C-BD40-782C48FC0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416" y="1984669"/>
            <a:ext cx="9144000" cy="1777416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Preparation &amp; Visit</a:t>
            </a:r>
          </a:p>
        </p:txBody>
      </p:sp>
    </p:spTree>
    <p:extLst>
      <p:ext uri="{BB962C8B-B14F-4D97-AF65-F5344CB8AC3E}">
        <p14:creationId xmlns:p14="http://schemas.microsoft.com/office/powerpoint/2010/main" val="5264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High School Outreach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 out to schools twice a year: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August – For Spring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– For Fall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Emails sent out to schools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Dates are suggested based on staff calendars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 pick their top three times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 up to confirm date and number of students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2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Materials Sent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Sign-up Sheets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they taken classes before?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major they are looking at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classes?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Website with Level 1 Courses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CCP Application Bookmark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Mature Content Form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Office Prep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959428"/>
            <a:ext cx="8892791" cy="4488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at sign up sheet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Pre-check students for documentations/applications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fill out reg forms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folders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 at classes/majors to help with course availability</a:t>
            </a:r>
          </a:p>
          <a:p>
            <a:pPr marL="0" indent="0"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 with school day/times</a:t>
            </a: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DF3597-3BAF-D448-BB15-0F3977BDF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7543"/>
            <a:ext cx="8701238" cy="1325563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Day of Visit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9DAA9B-F379-3542-B35B-01587E0DE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959428"/>
            <a:ext cx="5497430" cy="448884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Arrive </a:t>
            </a:r>
            <a:r>
              <a:rPr lang="en-US" sz="2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early!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 up with teacher/counselor</a:t>
            </a:r>
          </a:p>
          <a:p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set up and meet with students!</a:t>
            </a:r>
          </a:p>
          <a:p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D87E7-7D45-2F0F-5968-12D1E6A3B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591" y="4133014"/>
            <a:ext cx="1096956" cy="155568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322AFE0-BD67-4B9D-B0EC-0EFF71B9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9" y="238044"/>
            <a:ext cx="4590176" cy="25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6F483AED46B42B25D24225EA5EE6D" ma:contentTypeVersion="11" ma:contentTypeDescription="Create a new document." ma:contentTypeScope="" ma:versionID="ead14d062aaa5996b00e7c74c8f7f26b">
  <xsd:schema xmlns:xsd="http://www.w3.org/2001/XMLSchema" xmlns:xs="http://www.w3.org/2001/XMLSchema" xmlns:p="http://schemas.microsoft.com/office/2006/metadata/properties" xmlns:ns2="b892b486-bcd9-4bcc-8033-a4aac5cbd73b" targetNamespace="http://schemas.microsoft.com/office/2006/metadata/properties" ma:root="true" ma:fieldsID="dbeafb8f04fdd0b26e82fb056b188140" ns2:_="">
    <xsd:import namespace="b892b486-bcd9-4bcc-8033-a4aac5cbd7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2b486-bcd9-4bcc-8033-a4aac5cbd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7488de0e-4df0-4d45-ba16-3ec912bfa1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2b486-bcd9-4bcc-8033-a4aac5cbd7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4A9CB-9F3B-42D1-BCCE-733F2AE8CAE7}"/>
</file>

<file path=customXml/itemProps2.xml><?xml version="1.0" encoding="utf-8"?>
<ds:datastoreItem xmlns:ds="http://schemas.openxmlformats.org/officeDocument/2006/customXml" ds:itemID="{9DC901E4-9E2B-4E67-ACC3-D2BA72D74435}"/>
</file>

<file path=customXml/itemProps3.xml><?xml version="1.0" encoding="utf-8"?>
<ds:datastoreItem xmlns:ds="http://schemas.openxmlformats.org/officeDocument/2006/customXml" ds:itemID="{100E337A-5B51-4364-A530-F0727DB57725}"/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404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Verdana</vt:lpstr>
      <vt:lpstr>Office Theme</vt:lpstr>
      <vt:lpstr>CCP Visits that Work!</vt:lpstr>
      <vt:lpstr>Owens at a Glance</vt:lpstr>
      <vt:lpstr>Owens Community College</vt:lpstr>
      <vt:lpstr>CCP Department</vt:lpstr>
      <vt:lpstr>The Preparation &amp; Visit</vt:lpstr>
      <vt:lpstr>High School Outreach</vt:lpstr>
      <vt:lpstr>Materials Sent</vt:lpstr>
      <vt:lpstr>Office Prep</vt:lpstr>
      <vt:lpstr>Day of Visit</vt:lpstr>
      <vt:lpstr>During the Appointment</vt:lpstr>
      <vt:lpstr>The Appointment</vt:lpstr>
      <vt:lpstr>The Follow-up</vt:lpstr>
      <vt:lpstr>Results and Things to Think About</vt:lpstr>
      <vt:lpstr>Results</vt:lpstr>
      <vt:lpstr>Benefits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goes here</dc:title>
  <dc:creator>Microsoft Office User</dc:creator>
  <cp:lastModifiedBy>Brianna Albrecht</cp:lastModifiedBy>
  <cp:revision>35</cp:revision>
  <dcterms:created xsi:type="dcterms:W3CDTF">2019-11-07T18:12:49Z</dcterms:created>
  <dcterms:modified xsi:type="dcterms:W3CDTF">2025-11-20T20:57:42Z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0x0101006A56F483AED46B42B25D24225EA5EE6D</vt:lpwstr>
  </property>
</Properties>
</file>